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Lst>
  <p:notesMasterIdLst>
    <p:notesMasterId r:id="rId14"/>
  </p:notesMasterIdLst>
  <p:sldIdLst>
    <p:sldId id="256" r:id="rId3"/>
    <p:sldId id="257" r:id="rId4"/>
    <p:sldId id="266" r:id="rId5"/>
    <p:sldId id="259" r:id="rId6"/>
    <p:sldId id="261" r:id="rId7"/>
    <p:sldId id="258" r:id="rId8"/>
    <p:sldId id="262" r:id="rId9"/>
    <p:sldId id="265" r:id="rId10"/>
    <p:sldId id="263" r:id="rId11"/>
    <p:sldId id="267" r:id="rId12"/>
    <p:sldId id="264"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9FA3"/>
    <a:srgbClr val="2F9190"/>
    <a:srgbClr val="00CFE6"/>
    <a:srgbClr val="31343F"/>
    <a:srgbClr val="2A326F"/>
    <a:srgbClr val="ABAA66"/>
    <a:srgbClr val="BEBBFF"/>
    <a:srgbClr val="6667AB"/>
    <a:srgbClr val="DCF6F5"/>
    <a:srgbClr val="66AB8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E969338-33BC-4812-A89D-BF000B469D01}" v="270" dt="2022-10-18T20:38:04.52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6678" autoAdjust="0"/>
  </p:normalViewPr>
  <p:slideViewPr>
    <p:cSldViewPr snapToGrid="0">
      <p:cViewPr varScale="1">
        <p:scale>
          <a:sx n="74" d="100"/>
          <a:sy n="74" d="100"/>
        </p:scale>
        <p:origin x="104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Mañez" userId="c84d000301b07f23" providerId="LiveId" clId="{4427A99A-2A9D-4B56-BF71-D0DC89CF57C6}"/>
    <pc:docChg chg="undo redo custSel addSld delSld modSld sldOrd">
      <pc:chgData name="Luis Mañez" userId="c84d000301b07f23" providerId="LiveId" clId="{4427A99A-2A9D-4B56-BF71-D0DC89CF57C6}" dt="2022-07-08T07:41:47.338" v="5185" actId="207"/>
      <pc:docMkLst>
        <pc:docMk/>
      </pc:docMkLst>
      <pc:sldChg chg="addSp delSp modSp mod modNotesTx">
        <pc:chgData name="Luis Mañez" userId="c84d000301b07f23" providerId="LiveId" clId="{4427A99A-2A9D-4B56-BF71-D0DC89CF57C6}" dt="2022-06-30T11:59:29.324" v="2224" actId="20577"/>
        <pc:sldMkLst>
          <pc:docMk/>
          <pc:sldMk cId="1190432210" sldId="256"/>
        </pc:sldMkLst>
        <pc:spChg chg="add mod">
          <ac:chgData name="Luis Mañez" userId="c84d000301b07f23" providerId="LiveId" clId="{4427A99A-2A9D-4B56-BF71-D0DC89CF57C6}" dt="2022-06-27T09:17:52.906" v="82" actId="207"/>
          <ac:spMkLst>
            <pc:docMk/>
            <pc:sldMk cId="1190432210" sldId="256"/>
            <ac:spMk id="2" creationId="{04E556F7-7535-A093-5D8E-62FECE47906B}"/>
          </ac:spMkLst>
        </pc:spChg>
        <pc:spChg chg="add mod">
          <ac:chgData name="Luis Mañez" userId="c84d000301b07f23" providerId="LiveId" clId="{4427A99A-2A9D-4B56-BF71-D0DC89CF57C6}" dt="2022-06-27T10:24:37.442" v="719" actId="108"/>
          <ac:spMkLst>
            <pc:docMk/>
            <pc:sldMk cId="1190432210" sldId="256"/>
            <ac:spMk id="4" creationId="{3DC547F1-BD57-E6C8-F2DC-8D646C788C7F}"/>
          </ac:spMkLst>
        </pc:spChg>
        <pc:spChg chg="add mod">
          <ac:chgData name="Luis Mañez" userId="c84d000301b07f23" providerId="LiveId" clId="{4427A99A-2A9D-4B56-BF71-D0DC89CF57C6}" dt="2022-06-27T10:24:49.185" v="720" actId="121"/>
          <ac:spMkLst>
            <pc:docMk/>
            <pc:sldMk cId="1190432210" sldId="256"/>
            <ac:spMk id="5" creationId="{32A0EFBB-4C4B-F1F6-CFE4-59091BF74600}"/>
          </ac:spMkLst>
        </pc:spChg>
        <pc:spChg chg="add mod">
          <ac:chgData name="Luis Mañez" userId="c84d000301b07f23" providerId="LiveId" clId="{4427A99A-2A9D-4B56-BF71-D0DC89CF57C6}" dt="2022-06-27T10:07:53.979" v="542" actId="207"/>
          <ac:spMkLst>
            <pc:docMk/>
            <pc:sldMk cId="1190432210" sldId="256"/>
            <ac:spMk id="7" creationId="{E3990A57-C6DA-CCDA-33BE-10008A250594}"/>
          </ac:spMkLst>
        </pc:spChg>
        <pc:spChg chg="add mod">
          <ac:chgData name="Luis Mañez" userId="c84d000301b07f23" providerId="LiveId" clId="{4427A99A-2A9D-4B56-BF71-D0DC89CF57C6}" dt="2022-06-27T09:51:51.337" v="462" actId="2711"/>
          <ac:spMkLst>
            <pc:docMk/>
            <pc:sldMk cId="1190432210" sldId="256"/>
            <ac:spMk id="9" creationId="{EFAB510F-D24D-4598-0B9A-2E73C19CBB8E}"/>
          </ac:spMkLst>
        </pc:spChg>
        <pc:grpChg chg="add mod">
          <ac:chgData name="Luis Mañez" userId="c84d000301b07f23" providerId="LiveId" clId="{4427A99A-2A9D-4B56-BF71-D0DC89CF57C6}" dt="2022-06-27T09:35:59.273" v="386" actId="1036"/>
          <ac:grpSpMkLst>
            <pc:docMk/>
            <pc:sldMk cId="1190432210" sldId="256"/>
            <ac:grpSpMk id="12" creationId="{A6D074F5-D485-46C8-11DC-374771BE012B}"/>
          </ac:grpSpMkLst>
        </pc:grpChg>
        <pc:picChg chg="add mod">
          <ac:chgData name="Luis Mañez" userId="c84d000301b07f23" providerId="LiveId" clId="{4427A99A-2A9D-4B56-BF71-D0DC89CF57C6}" dt="2022-06-27T09:30:36.487" v="196" actId="164"/>
          <ac:picMkLst>
            <pc:docMk/>
            <pc:sldMk cId="1190432210" sldId="256"/>
            <ac:picMk id="8" creationId="{D999741A-714B-E58E-1FF4-3C76ACBF4032}"/>
          </ac:picMkLst>
        </pc:picChg>
        <pc:picChg chg="add del mod">
          <ac:chgData name="Luis Mañez" userId="c84d000301b07f23" providerId="LiveId" clId="{4427A99A-2A9D-4B56-BF71-D0DC89CF57C6}" dt="2022-06-27T09:30:30.635" v="195" actId="478"/>
          <ac:picMkLst>
            <pc:docMk/>
            <pc:sldMk cId="1190432210" sldId="256"/>
            <ac:picMk id="11" creationId="{014A5273-A313-6A87-BBF4-028AFD544AFB}"/>
          </ac:picMkLst>
        </pc:picChg>
        <pc:picChg chg="add del mod">
          <ac:chgData name="Luis Mañez" userId="c84d000301b07f23" providerId="LiveId" clId="{4427A99A-2A9D-4B56-BF71-D0DC89CF57C6}" dt="2022-06-27T09:31:59.016" v="233" actId="478"/>
          <ac:picMkLst>
            <pc:docMk/>
            <pc:sldMk cId="1190432210" sldId="256"/>
            <ac:picMk id="14" creationId="{2B121F75-42AF-CDDE-905E-B4829E9BDF55}"/>
          </ac:picMkLst>
        </pc:picChg>
        <pc:picChg chg="add mod">
          <ac:chgData name="Luis Mañez" userId="c84d000301b07f23" providerId="LiveId" clId="{4427A99A-2A9D-4B56-BF71-D0DC89CF57C6}" dt="2022-06-27T09:36:17.873" v="388" actId="1076"/>
          <ac:picMkLst>
            <pc:docMk/>
            <pc:sldMk cId="1190432210" sldId="256"/>
            <ac:picMk id="16" creationId="{1C8FADAC-63D9-5CA2-4623-B61E490E7E2D}"/>
          </ac:picMkLst>
        </pc:picChg>
      </pc:sldChg>
      <pc:sldChg chg="addSp delSp modSp add mod setBg modNotesTx">
        <pc:chgData name="Luis Mañez" userId="c84d000301b07f23" providerId="LiveId" clId="{4427A99A-2A9D-4B56-BF71-D0DC89CF57C6}" dt="2022-06-30T12:01:46.193" v="2558" actId="20577"/>
        <pc:sldMkLst>
          <pc:docMk/>
          <pc:sldMk cId="3176208969" sldId="257"/>
        </pc:sldMkLst>
        <pc:spChg chg="del">
          <ac:chgData name="Luis Mañez" userId="c84d000301b07f23" providerId="LiveId" clId="{4427A99A-2A9D-4B56-BF71-D0DC89CF57C6}" dt="2022-06-27T09:37:24.344" v="394" actId="478"/>
          <ac:spMkLst>
            <pc:docMk/>
            <pc:sldMk cId="3176208969" sldId="257"/>
            <ac:spMk id="2" creationId="{04E556F7-7535-A093-5D8E-62FECE47906B}"/>
          </ac:spMkLst>
        </pc:spChg>
        <pc:spChg chg="del mod">
          <ac:chgData name="Luis Mañez" userId="c84d000301b07f23" providerId="LiveId" clId="{4427A99A-2A9D-4B56-BF71-D0DC89CF57C6}" dt="2022-06-27T09:37:23.507" v="393" actId="478"/>
          <ac:spMkLst>
            <pc:docMk/>
            <pc:sldMk cId="3176208969" sldId="257"/>
            <ac:spMk id="4" creationId="{3DC547F1-BD57-E6C8-F2DC-8D646C788C7F}"/>
          </ac:spMkLst>
        </pc:spChg>
        <pc:spChg chg="del">
          <ac:chgData name="Luis Mañez" userId="c84d000301b07f23" providerId="LiveId" clId="{4427A99A-2A9D-4B56-BF71-D0DC89CF57C6}" dt="2022-06-27T09:37:21.761" v="391" actId="478"/>
          <ac:spMkLst>
            <pc:docMk/>
            <pc:sldMk cId="3176208969" sldId="257"/>
            <ac:spMk id="5" creationId="{32A0EFBB-4C4B-F1F6-CFE4-59091BF74600}"/>
          </ac:spMkLst>
        </pc:spChg>
        <pc:spChg chg="del">
          <ac:chgData name="Luis Mañez" userId="c84d000301b07f23" providerId="LiveId" clId="{4427A99A-2A9D-4B56-BF71-D0DC89CF57C6}" dt="2022-06-27T09:42:39.409" v="434" actId="478"/>
          <ac:spMkLst>
            <pc:docMk/>
            <pc:sldMk cId="3176208969" sldId="257"/>
            <ac:spMk id="7" creationId="{E3990A57-C6DA-CCDA-33BE-10008A250594}"/>
          </ac:spMkLst>
        </pc:spChg>
        <pc:spChg chg="mod">
          <ac:chgData name="Luis Mañez" userId="c84d000301b07f23" providerId="LiveId" clId="{4427A99A-2A9D-4B56-BF71-D0DC89CF57C6}" dt="2022-06-27T09:49:02.846" v="454" actId="2711"/>
          <ac:spMkLst>
            <pc:docMk/>
            <pc:sldMk cId="3176208969" sldId="257"/>
            <ac:spMk id="9" creationId="{EFAB510F-D24D-4598-0B9A-2E73C19CBB8E}"/>
          </ac:spMkLst>
        </pc:spChg>
        <pc:spChg chg="add mod">
          <ac:chgData name="Luis Mañez" userId="c84d000301b07f23" providerId="LiveId" clId="{4427A99A-2A9D-4B56-BF71-D0DC89CF57C6}" dt="2022-06-27T10:23:58.204" v="718" actId="20577"/>
          <ac:spMkLst>
            <pc:docMk/>
            <pc:sldMk cId="3176208969" sldId="257"/>
            <ac:spMk id="13" creationId="{8D2BC988-AB38-11A0-10E7-F7F02D56E204}"/>
          </ac:spMkLst>
        </pc:spChg>
        <pc:spChg chg="add mod">
          <ac:chgData name="Luis Mañez" userId="c84d000301b07f23" providerId="LiveId" clId="{4427A99A-2A9D-4B56-BF71-D0DC89CF57C6}" dt="2022-06-27T10:07:47.204" v="541" actId="207"/>
          <ac:spMkLst>
            <pc:docMk/>
            <pc:sldMk cId="3176208969" sldId="257"/>
            <ac:spMk id="14" creationId="{79C4F373-A7DE-C312-2F44-B69DC4D6CCBE}"/>
          </ac:spMkLst>
        </pc:spChg>
        <pc:spChg chg="add mod">
          <ac:chgData name="Luis Mañez" userId="c84d000301b07f23" providerId="LiveId" clId="{4427A99A-2A9D-4B56-BF71-D0DC89CF57C6}" dt="2022-06-27T10:07:47.204" v="541" actId="207"/>
          <ac:spMkLst>
            <pc:docMk/>
            <pc:sldMk cId="3176208969" sldId="257"/>
            <ac:spMk id="15" creationId="{0397D201-50D2-32FE-2286-FC00C20CA036}"/>
          </ac:spMkLst>
        </pc:spChg>
        <pc:spChg chg="add mod">
          <ac:chgData name="Luis Mañez" userId="c84d000301b07f23" providerId="LiveId" clId="{4427A99A-2A9D-4B56-BF71-D0DC89CF57C6}" dt="2022-06-27T10:07:47.204" v="541" actId="207"/>
          <ac:spMkLst>
            <pc:docMk/>
            <pc:sldMk cId="3176208969" sldId="257"/>
            <ac:spMk id="17" creationId="{2F542D9D-157B-132B-9C43-7DAC582BB741}"/>
          </ac:spMkLst>
        </pc:spChg>
        <pc:spChg chg="add mod">
          <ac:chgData name="Luis Mañez" userId="c84d000301b07f23" providerId="LiveId" clId="{4427A99A-2A9D-4B56-BF71-D0DC89CF57C6}" dt="2022-06-27T10:13:45.948" v="569" actId="164"/>
          <ac:spMkLst>
            <pc:docMk/>
            <pc:sldMk cId="3176208969" sldId="257"/>
            <ac:spMk id="25" creationId="{6069C611-3F45-C03C-2E26-55406E1A700B}"/>
          </ac:spMkLst>
        </pc:spChg>
        <pc:grpChg chg="add mod">
          <ac:chgData name="Luis Mañez" userId="c84d000301b07f23" providerId="LiveId" clId="{4427A99A-2A9D-4B56-BF71-D0DC89CF57C6}" dt="2022-06-27T10:13:45.948" v="569" actId="164"/>
          <ac:grpSpMkLst>
            <pc:docMk/>
            <pc:sldMk cId="3176208969" sldId="257"/>
            <ac:grpSpMk id="24" creationId="{37DADAAD-8926-1E41-100B-C94DC13898EC}"/>
          </ac:grpSpMkLst>
        </pc:grpChg>
        <pc:grpChg chg="add mod">
          <ac:chgData name="Luis Mañez" userId="c84d000301b07f23" providerId="LiveId" clId="{4427A99A-2A9D-4B56-BF71-D0DC89CF57C6}" dt="2022-06-27T10:13:45.948" v="569" actId="164"/>
          <ac:grpSpMkLst>
            <pc:docMk/>
            <pc:sldMk cId="3176208969" sldId="257"/>
            <ac:grpSpMk id="26" creationId="{1F6A227E-FAA7-CD1A-A27C-9F6BFA1860BF}"/>
          </ac:grpSpMkLst>
        </pc:grpChg>
        <pc:picChg chg="del">
          <ac:chgData name="Luis Mañez" userId="c84d000301b07f23" providerId="LiveId" clId="{4427A99A-2A9D-4B56-BF71-D0DC89CF57C6}" dt="2022-06-27T09:39:02.130" v="399" actId="478"/>
          <ac:picMkLst>
            <pc:docMk/>
            <pc:sldMk cId="3176208969" sldId="257"/>
            <ac:picMk id="6" creationId="{BAACDEB2-A765-4A5C-F93C-1B1314D0FCC9}"/>
          </ac:picMkLst>
        </pc:picChg>
        <pc:picChg chg="add mod">
          <ac:chgData name="Luis Mañez" userId="c84d000301b07f23" providerId="LiveId" clId="{4427A99A-2A9D-4B56-BF71-D0DC89CF57C6}" dt="2022-06-27T09:50:52.564" v="457" actId="14100"/>
          <ac:picMkLst>
            <pc:docMk/>
            <pc:sldMk cId="3176208969" sldId="257"/>
            <ac:picMk id="10" creationId="{52BC3045-6BE5-021D-9D0B-569AEA996D20}"/>
          </ac:picMkLst>
        </pc:picChg>
        <pc:picChg chg="add mod">
          <ac:chgData name="Luis Mañez" userId="c84d000301b07f23" providerId="LiveId" clId="{4427A99A-2A9D-4B56-BF71-D0DC89CF57C6}" dt="2022-06-27T09:38:24.078" v="398" actId="1076"/>
          <ac:picMkLst>
            <pc:docMk/>
            <pc:sldMk cId="3176208969" sldId="257"/>
            <ac:picMk id="11" creationId="{591127C5-F875-6098-1CCE-F058E2188065}"/>
          </ac:picMkLst>
        </pc:picChg>
        <pc:picChg chg="del">
          <ac:chgData name="Luis Mañez" userId="c84d000301b07f23" providerId="LiveId" clId="{4427A99A-2A9D-4B56-BF71-D0DC89CF57C6}" dt="2022-06-27T09:37:18.741" v="390" actId="478"/>
          <ac:picMkLst>
            <pc:docMk/>
            <pc:sldMk cId="3176208969" sldId="257"/>
            <ac:picMk id="16" creationId="{1C8FADAC-63D9-5CA2-4623-B61E490E7E2D}"/>
          </ac:picMkLst>
        </pc:picChg>
        <pc:picChg chg="add mod">
          <ac:chgData name="Luis Mañez" userId="c84d000301b07f23" providerId="LiveId" clId="{4427A99A-2A9D-4B56-BF71-D0DC89CF57C6}" dt="2022-06-27T10:04:59.021" v="483" actId="164"/>
          <ac:picMkLst>
            <pc:docMk/>
            <pc:sldMk cId="3176208969" sldId="257"/>
            <ac:picMk id="19" creationId="{D35D32B2-7433-C7F0-9F49-E9D6B3CB3ED8}"/>
          </ac:picMkLst>
        </pc:picChg>
        <pc:picChg chg="add mod">
          <ac:chgData name="Luis Mañez" userId="c84d000301b07f23" providerId="LiveId" clId="{4427A99A-2A9D-4B56-BF71-D0DC89CF57C6}" dt="2022-06-27T10:04:59.021" v="483" actId="164"/>
          <ac:picMkLst>
            <pc:docMk/>
            <pc:sldMk cId="3176208969" sldId="257"/>
            <ac:picMk id="21" creationId="{32D37D9D-D395-6730-6B41-88219095DC0C}"/>
          </ac:picMkLst>
        </pc:picChg>
        <pc:picChg chg="add mod">
          <ac:chgData name="Luis Mañez" userId="c84d000301b07f23" providerId="LiveId" clId="{4427A99A-2A9D-4B56-BF71-D0DC89CF57C6}" dt="2022-06-27T10:04:59.021" v="483" actId="164"/>
          <ac:picMkLst>
            <pc:docMk/>
            <pc:sldMk cId="3176208969" sldId="257"/>
            <ac:picMk id="23" creationId="{BE85E951-5C00-D3C4-8A8E-52287DA9A4B3}"/>
          </ac:picMkLst>
        </pc:picChg>
      </pc:sldChg>
      <pc:sldChg chg="addSp delSp modSp new del mod setBg setClrOvrMap delDesignElem">
        <pc:chgData name="Luis Mañez" userId="c84d000301b07f23" providerId="LiveId" clId="{4427A99A-2A9D-4B56-BF71-D0DC89CF57C6}" dt="2022-06-27T10:40:09.355" v="794" actId="47"/>
        <pc:sldMkLst>
          <pc:docMk/>
          <pc:sldMk cId="2357220596" sldId="258"/>
        </pc:sldMkLst>
        <pc:spChg chg="add mod">
          <ac:chgData name="Luis Mañez" userId="c84d000301b07f23" providerId="LiveId" clId="{4427A99A-2A9D-4B56-BF71-D0DC89CF57C6}" dt="2022-06-27T10:29:58.106" v="732" actId="207"/>
          <ac:spMkLst>
            <pc:docMk/>
            <pc:sldMk cId="2357220596" sldId="258"/>
            <ac:spMk id="4" creationId="{A1B6BE9E-48AB-68F2-EDD6-91D6B2A7D803}"/>
          </ac:spMkLst>
        </pc:spChg>
        <pc:spChg chg="add del mod">
          <ac:chgData name="Luis Mañez" userId="c84d000301b07f23" providerId="LiveId" clId="{4427A99A-2A9D-4B56-BF71-D0DC89CF57C6}" dt="2022-06-27T10:31:27.634" v="737"/>
          <ac:spMkLst>
            <pc:docMk/>
            <pc:sldMk cId="2357220596" sldId="258"/>
            <ac:spMk id="6" creationId="{CBCCBA42-2BD4-B8C9-2EC6-24CA5A8E062E}"/>
          </ac:spMkLst>
        </pc:spChg>
        <pc:spChg chg="add mod">
          <ac:chgData name="Luis Mañez" userId="c84d000301b07f23" providerId="LiveId" clId="{4427A99A-2A9D-4B56-BF71-D0DC89CF57C6}" dt="2022-06-27T10:31:27.640" v="738"/>
          <ac:spMkLst>
            <pc:docMk/>
            <pc:sldMk cId="2357220596" sldId="258"/>
            <ac:spMk id="7" creationId="{103510FB-637D-4A2B-9BA2-CA0D06A26903}"/>
          </ac:spMkLst>
        </pc:spChg>
        <pc:spChg chg="add del">
          <ac:chgData name="Luis Mañez" userId="c84d000301b07f23" providerId="LiveId" clId="{4427A99A-2A9D-4B56-BF71-D0DC89CF57C6}" dt="2022-06-27T10:35:45.612" v="780"/>
          <ac:spMkLst>
            <pc:docMk/>
            <pc:sldMk cId="2357220596" sldId="258"/>
            <ac:spMk id="9" creationId="{E49CC64F-7275-4E33-961B-0C5CDC439875}"/>
          </ac:spMkLst>
        </pc:spChg>
        <pc:spChg chg="mod">
          <ac:chgData name="Luis Mañez" userId="c84d000301b07f23" providerId="LiveId" clId="{4427A99A-2A9D-4B56-BF71-D0DC89CF57C6}" dt="2022-06-27T10:31:49.747" v="739"/>
          <ac:spMkLst>
            <pc:docMk/>
            <pc:sldMk cId="2357220596" sldId="258"/>
            <ac:spMk id="11" creationId="{2306EAE4-1412-28CC-4FB1-D6502F765EEE}"/>
          </ac:spMkLst>
        </pc:spChg>
        <pc:spChg chg="mod">
          <ac:chgData name="Luis Mañez" userId="c84d000301b07f23" providerId="LiveId" clId="{4427A99A-2A9D-4B56-BF71-D0DC89CF57C6}" dt="2022-06-27T10:31:52.903" v="741"/>
          <ac:spMkLst>
            <pc:docMk/>
            <pc:sldMk cId="2357220596" sldId="258"/>
            <ac:spMk id="14" creationId="{AF7A54EB-51B4-7B0E-7A54-69550346C5F3}"/>
          </ac:spMkLst>
        </pc:spChg>
        <pc:grpChg chg="add del mod">
          <ac:chgData name="Luis Mañez" userId="c84d000301b07f23" providerId="LiveId" clId="{4427A99A-2A9D-4B56-BF71-D0DC89CF57C6}" dt="2022-06-27T10:31:52.897" v="740"/>
          <ac:grpSpMkLst>
            <pc:docMk/>
            <pc:sldMk cId="2357220596" sldId="258"/>
            <ac:grpSpMk id="8" creationId="{F9B48687-F205-E7A3-0313-1DA5DF85EC2B}"/>
          </ac:grpSpMkLst>
        </pc:grpChg>
        <pc:grpChg chg="add mod">
          <ac:chgData name="Luis Mañez" userId="c84d000301b07f23" providerId="LiveId" clId="{4427A99A-2A9D-4B56-BF71-D0DC89CF57C6}" dt="2022-06-27T10:31:57.969" v="742" actId="1076"/>
          <ac:grpSpMkLst>
            <pc:docMk/>
            <pc:sldMk cId="2357220596" sldId="258"/>
            <ac:grpSpMk id="12" creationId="{8F99EC81-9CC7-508E-9722-417F10D17D4C}"/>
          </ac:grpSpMkLst>
        </pc:grpChg>
        <pc:picChg chg="add del mod ord">
          <ac:chgData name="Luis Mañez" userId="c84d000301b07f23" providerId="LiveId" clId="{4427A99A-2A9D-4B56-BF71-D0DC89CF57C6}" dt="2022-06-27T10:35:45.990" v="781" actId="478"/>
          <ac:picMkLst>
            <pc:docMk/>
            <pc:sldMk cId="2357220596" sldId="258"/>
            <ac:picMk id="3" creationId="{78E0658D-6671-AADA-616C-467FECE66E9F}"/>
          </ac:picMkLst>
        </pc:picChg>
        <pc:picChg chg="mod">
          <ac:chgData name="Luis Mañez" userId="c84d000301b07f23" providerId="LiveId" clId="{4427A99A-2A9D-4B56-BF71-D0DC89CF57C6}" dt="2022-06-27T10:31:49.747" v="739"/>
          <ac:picMkLst>
            <pc:docMk/>
            <pc:sldMk cId="2357220596" sldId="258"/>
            <ac:picMk id="10" creationId="{1C4B220A-3687-6006-B0C6-32CE053D70CE}"/>
          </ac:picMkLst>
        </pc:picChg>
        <pc:picChg chg="mod">
          <ac:chgData name="Luis Mañez" userId="c84d000301b07f23" providerId="LiveId" clId="{4427A99A-2A9D-4B56-BF71-D0DC89CF57C6}" dt="2022-06-27T10:32:08.812" v="744" actId="207"/>
          <ac:picMkLst>
            <pc:docMk/>
            <pc:sldMk cId="2357220596" sldId="258"/>
            <ac:picMk id="13" creationId="{0648776F-D7FB-D15A-1E7E-8B0B7BDFBEEF}"/>
          </ac:picMkLst>
        </pc:picChg>
      </pc:sldChg>
      <pc:sldChg chg="addSp delSp modSp add mod ord modNotesTx">
        <pc:chgData name="Luis Mañez" userId="c84d000301b07f23" providerId="LiveId" clId="{4427A99A-2A9D-4B56-BF71-D0DC89CF57C6}" dt="2022-07-08T07:41:47.338" v="5185" actId="207"/>
        <pc:sldMkLst>
          <pc:docMk/>
          <pc:sldMk cId="3009377075" sldId="259"/>
        </pc:sldMkLst>
        <pc:spChg chg="del">
          <ac:chgData name="Luis Mañez" userId="c84d000301b07f23" providerId="LiveId" clId="{4427A99A-2A9D-4B56-BF71-D0DC89CF57C6}" dt="2022-06-27T10:41:15.105" v="801" actId="478"/>
          <ac:spMkLst>
            <pc:docMk/>
            <pc:sldMk cId="3009377075" sldId="259"/>
            <ac:spMk id="2" creationId="{04E556F7-7535-A093-5D8E-62FECE47906B}"/>
          </ac:spMkLst>
        </pc:spChg>
        <pc:spChg chg="add mod">
          <ac:chgData name="Luis Mañez" userId="c84d000301b07f23" providerId="LiveId" clId="{4427A99A-2A9D-4B56-BF71-D0DC89CF57C6}" dt="2022-07-08T07:41:47.338" v="5185" actId="207"/>
          <ac:spMkLst>
            <pc:docMk/>
            <pc:sldMk cId="3009377075" sldId="259"/>
            <ac:spMk id="3" creationId="{0A5C9B9B-5700-A00D-DE4A-500D696395AE}"/>
          </ac:spMkLst>
        </pc:spChg>
        <pc:spChg chg="del">
          <ac:chgData name="Luis Mañez" userId="c84d000301b07f23" providerId="LiveId" clId="{4427A99A-2A9D-4B56-BF71-D0DC89CF57C6}" dt="2022-06-27T10:40:31.082" v="797" actId="478"/>
          <ac:spMkLst>
            <pc:docMk/>
            <pc:sldMk cId="3009377075" sldId="259"/>
            <ac:spMk id="4" creationId="{3DC547F1-BD57-E6C8-F2DC-8D646C788C7F}"/>
          </ac:spMkLst>
        </pc:spChg>
        <pc:spChg chg="del">
          <ac:chgData name="Luis Mañez" userId="c84d000301b07f23" providerId="LiveId" clId="{4427A99A-2A9D-4B56-BF71-D0DC89CF57C6}" dt="2022-06-27T10:40:28.398" v="796" actId="478"/>
          <ac:spMkLst>
            <pc:docMk/>
            <pc:sldMk cId="3009377075" sldId="259"/>
            <ac:spMk id="5" creationId="{32A0EFBB-4C4B-F1F6-CFE4-59091BF74600}"/>
          </ac:spMkLst>
        </pc:spChg>
        <pc:picChg chg="del">
          <ac:chgData name="Luis Mañez" userId="c84d000301b07f23" providerId="LiveId" clId="{4427A99A-2A9D-4B56-BF71-D0DC89CF57C6}" dt="2022-06-27T10:40:14.971" v="795" actId="478"/>
          <ac:picMkLst>
            <pc:docMk/>
            <pc:sldMk cId="3009377075" sldId="259"/>
            <ac:picMk id="16" creationId="{1C8FADAC-63D9-5CA2-4623-B61E490E7E2D}"/>
          </ac:picMkLst>
        </pc:picChg>
      </pc:sldChg>
      <pc:sldChg chg="addSp delSp modSp add mod ord modNotesTx">
        <pc:chgData name="Luis Mañez" userId="c84d000301b07f23" providerId="LiveId" clId="{4427A99A-2A9D-4B56-BF71-D0DC89CF57C6}" dt="2022-06-30T12:54:14.016" v="4100" actId="20577"/>
        <pc:sldMkLst>
          <pc:docMk/>
          <pc:sldMk cId="844556654" sldId="260"/>
        </pc:sldMkLst>
        <pc:spChg chg="add del mod">
          <ac:chgData name="Luis Mañez" userId="c84d000301b07f23" providerId="LiveId" clId="{4427A99A-2A9D-4B56-BF71-D0DC89CF57C6}" dt="2022-06-27T10:33:13.550" v="751" actId="478"/>
          <ac:spMkLst>
            <pc:docMk/>
            <pc:sldMk cId="844556654" sldId="260"/>
            <ac:spMk id="3" creationId="{9CA23CBB-DF1C-589A-CBA5-F351678FDE6D}"/>
          </ac:spMkLst>
        </pc:spChg>
        <pc:spChg chg="mod">
          <ac:chgData name="Luis Mañez" userId="c84d000301b07f23" providerId="LiveId" clId="{4427A99A-2A9D-4B56-BF71-D0DC89CF57C6}" dt="2022-06-27T10:39:38.162" v="793" actId="14100"/>
          <ac:spMkLst>
            <pc:docMk/>
            <pc:sldMk cId="844556654" sldId="260"/>
            <ac:spMk id="13" creationId="{8D2BC988-AB38-11A0-10E7-F7F02D56E204}"/>
          </ac:spMkLst>
        </pc:spChg>
        <pc:spChg chg="del">
          <ac:chgData name="Luis Mañez" userId="c84d000301b07f23" providerId="LiveId" clId="{4427A99A-2A9D-4B56-BF71-D0DC89CF57C6}" dt="2022-06-27T10:33:10.635" v="750" actId="478"/>
          <ac:spMkLst>
            <pc:docMk/>
            <pc:sldMk cId="844556654" sldId="260"/>
            <ac:spMk id="14" creationId="{79C4F373-A7DE-C312-2F44-B69DC4D6CCBE}"/>
          </ac:spMkLst>
        </pc:spChg>
        <pc:spChg chg="del">
          <ac:chgData name="Luis Mañez" userId="c84d000301b07f23" providerId="LiveId" clId="{4427A99A-2A9D-4B56-BF71-D0DC89CF57C6}" dt="2022-06-27T10:33:10.635" v="750" actId="478"/>
          <ac:spMkLst>
            <pc:docMk/>
            <pc:sldMk cId="844556654" sldId="260"/>
            <ac:spMk id="15" creationId="{0397D201-50D2-32FE-2286-FC00C20CA036}"/>
          </ac:spMkLst>
        </pc:spChg>
        <pc:grpChg chg="del">
          <ac:chgData name="Luis Mañez" userId="c84d000301b07f23" providerId="LiveId" clId="{4427A99A-2A9D-4B56-BF71-D0DC89CF57C6}" dt="2022-06-27T10:33:04.934" v="749" actId="478"/>
          <ac:grpSpMkLst>
            <pc:docMk/>
            <pc:sldMk cId="844556654" sldId="260"/>
            <ac:grpSpMk id="26" creationId="{1F6A227E-FAA7-CD1A-A27C-9F6BFA1860BF}"/>
          </ac:grpSpMkLst>
        </pc:grpChg>
        <pc:picChg chg="add mod">
          <ac:chgData name="Luis Mañez" userId="c84d000301b07f23" providerId="LiveId" clId="{4427A99A-2A9D-4B56-BF71-D0DC89CF57C6}" dt="2022-06-30T12:41:06.880" v="3576" actId="1076"/>
          <ac:picMkLst>
            <pc:docMk/>
            <pc:sldMk cId="844556654" sldId="260"/>
            <ac:picMk id="3" creationId="{42CDF18D-C5F0-EDF2-6F33-9CAE8F5DB1F7}"/>
          </ac:picMkLst>
        </pc:picChg>
        <pc:picChg chg="add del mod ord">
          <ac:chgData name="Luis Mañez" userId="c84d000301b07f23" providerId="LiveId" clId="{4427A99A-2A9D-4B56-BF71-D0DC89CF57C6}" dt="2022-06-30T12:40:49.258" v="3572" actId="478"/>
          <ac:picMkLst>
            <pc:docMk/>
            <pc:sldMk cId="844556654" sldId="260"/>
            <ac:picMk id="5" creationId="{36AE15CE-8CE2-DE12-6E65-E27B7547DC56}"/>
          </ac:picMkLst>
        </pc:picChg>
        <pc:picChg chg="del">
          <ac:chgData name="Luis Mañez" userId="c84d000301b07f23" providerId="LiveId" clId="{4427A99A-2A9D-4B56-BF71-D0DC89CF57C6}" dt="2022-06-27T10:33:10.635" v="750" actId="478"/>
          <ac:picMkLst>
            <pc:docMk/>
            <pc:sldMk cId="844556654" sldId="260"/>
            <ac:picMk id="10" creationId="{52BC3045-6BE5-021D-9D0B-569AEA996D20}"/>
          </ac:picMkLst>
        </pc:picChg>
        <pc:picChg chg="del">
          <ac:chgData name="Luis Mañez" userId="c84d000301b07f23" providerId="LiveId" clId="{4427A99A-2A9D-4B56-BF71-D0DC89CF57C6}" dt="2022-06-27T10:33:03.019" v="748" actId="478"/>
          <ac:picMkLst>
            <pc:docMk/>
            <pc:sldMk cId="844556654" sldId="260"/>
            <ac:picMk id="11" creationId="{591127C5-F875-6098-1CCE-F058E2188065}"/>
          </ac:picMkLst>
        </pc:picChg>
      </pc:sldChg>
      <pc:sldChg chg="add del setBg">
        <pc:chgData name="Luis Mañez" userId="c84d000301b07f23" providerId="LiveId" clId="{4427A99A-2A9D-4B56-BF71-D0DC89CF57C6}" dt="2022-06-27T10:32:59.514" v="746"/>
        <pc:sldMkLst>
          <pc:docMk/>
          <pc:sldMk cId="3141722251" sldId="260"/>
        </pc:sldMkLst>
      </pc:sldChg>
      <pc:sldChg chg="addSp delSp modSp add del mod ord">
        <pc:chgData name="Luis Mañez" userId="c84d000301b07f23" providerId="LiveId" clId="{4427A99A-2A9D-4B56-BF71-D0DC89CF57C6}" dt="2022-06-28T05:42:10.252" v="1661" actId="47"/>
        <pc:sldMkLst>
          <pc:docMk/>
          <pc:sldMk cId="1430582164" sldId="261"/>
        </pc:sldMkLst>
        <pc:spChg chg="add del mod">
          <ac:chgData name="Luis Mañez" userId="c84d000301b07f23" providerId="LiveId" clId="{4427A99A-2A9D-4B56-BF71-D0DC89CF57C6}" dt="2022-06-27T12:47:22.924" v="826" actId="478"/>
          <ac:spMkLst>
            <pc:docMk/>
            <pc:sldMk cId="1430582164" sldId="261"/>
            <ac:spMk id="3" creationId="{9A008B3D-8FAE-2CBC-E03D-65E4718D9890}"/>
          </ac:spMkLst>
        </pc:spChg>
        <pc:spChg chg="del">
          <ac:chgData name="Luis Mañez" userId="c84d000301b07f23" providerId="LiveId" clId="{4427A99A-2A9D-4B56-BF71-D0DC89CF57C6}" dt="2022-06-27T12:47:20.609" v="825" actId="478"/>
          <ac:spMkLst>
            <pc:docMk/>
            <pc:sldMk cId="1430582164" sldId="261"/>
            <ac:spMk id="13" creationId="{8D2BC988-AB38-11A0-10E7-F7F02D56E204}"/>
          </ac:spMkLst>
        </pc:spChg>
        <pc:picChg chg="del">
          <ac:chgData name="Luis Mañez" userId="c84d000301b07f23" providerId="LiveId" clId="{4427A99A-2A9D-4B56-BF71-D0DC89CF57C6}" dt="2022-06-27T12:47:18.384" v="824" actId="478"/>
          <ac:picMkLst>
            <pc:docMk/>
            <pc:sldMk cId="1430582164" sldId="261"/>
            <ac:picMk id="5" creationId="{36AE15CE-8CE2-DE12-6E65-E27B7547DC56}"/>
          </ac:picMkLst>
        </pc:picChg>
      </pc:sldChg>
      <pc:sldChg chg="add del setBg">
        <pc:chgData name="Luis Mañez" userId="c84d000301b07f23" providerId="LiveId" clId="{4427A99A-2A9D-4B56-BF71-D0DC89CF57C6}" dt="2022-06-27T12:47:16.025" v="822"/>
        <pc:sldMkLst>
          <pc:docMk/>
          <pc:sldMk cId="4195494174" sldId="261"/>
        </pc:sldMkLst>
      </pc:sldChg>
      <pc:sldChg chg="add del setBg">
        <pc:chgData name="Luis Mañez" userId="c84d000301b07f23" providerId="LiveId" clId="{4427A99A-2A9D-4B56-BF71-D0DC89CF57C6}" dt="2022-06-27T12:47:40.051" v="834"/>
        <pc:sldMkLst>
          <pc:docMk/>
          <pc:sldMk cId="2217484817" sldId="262"/>
        </pc:sldMkLst>
      </pc:sldChg>
      <pc:sldChg chg="addSp delSp modSp add mod ord modClrScheme chgLayout modNotesTx">
        <pc:chgData name="Luis Mañez" userId="c84d000301b07f23" providerId="LiveId" clId="{4427A99A-2A9D-4B56-BF71-D0DC89CF57C6}" dt="2022-06-30T12:04:56.405" v="2987" actId="20577"/>
        <pc:sldMkLst>
          <pc:docMk/>
          <pc:sldMk cId="4155692039" sldId="262"/>
        </pc:sldMkLst>
        <pc:spChg chg="add mod ord">
          <ac:chgData name="Luis Mañez" userId="c84d000301b07f23" providerId="LiveId" clId="{4427A99A-2A9D-4B56-BF71-D0DC89CF57C6}" dt="2022-06-27T12:49:44.674" v="878" actId="404"/>
          <ac:spMkLst>
            <pc:docMk/>
            <pc:sldMk cId="4155692039" sldId="262"/>
            <ac:spMk id="2" creationId="{8002D012-C558-C085-0462-8A0CF19139F8}"/>
          </ac:spMkLst>
        </pc:spChg>
        <pc:spChg chg="add del mod">
          <ac:chgData name="Luis Mañez" userId="c84d000301b07f23" providerId="LiveId" clId="{4427A99A-2A9D-4B56-BF71-D0DC89CF57C6}" dt="2022-06-27T12:56:49.587" v="1226" actId="478"/>
          <ac:spMkLst>
            <pc:docMk/>
            <pc:sldMk cId="4155692039" sldId="262"/>
            <ac:spMk id="5" creationId="{BDD2D6AF-8690-1351-9AB4-1CB8BD231206}"/>
          </ac:spMkLst>
        </pc:spChg>
        <pc:spChg chg="add mod">
          <ac:chgData name="Luis Mañez" userId="c84d000301b07f23" providerId="LiveId" clId="{4427A99A-2A9D-4B56-BF71-D0DC89CF57C6}" dt="2022-06-27T14:04:02.502" v="1384" actId="1038"/>
          <ac:spMkLst>
            <pc:docMk/>
            <pc:sldMk cId="4155692039" sldId="262"/>
            <ac:spMk id="6" creationId="{4AD41A79-20CF-3067-D1DD-AFAA4365838B}"/>
          </ac:spMkLst>
        </pc:spChg>
        <pc:spChg chg="add del">
          <ac:chgData name="Luis Mañez" userId="c84d000301b07f23" providerId="LiveId" clId="{4427A99A-2A9D-4B56-BF71-D0DC89CF57C6}" dt="2022-06-27T12:50:23.929" v="880" actId="22"/>
          <ac:spMkLst>
            <pc:docMk/>
            <pc:sldMk cId="4155692039" sldId="262"/>
            <ac:spMk id="10" creationId="{E8361E00-C7A1-9899-76AC-939D45C46965}"/>
          </ac:spMkLst>
        </pc:spChg>
        <pc:spChg chg="add mod">
          <ac:chgData name="Luis Mañez" userId="c84d000301b07f23" providerId="LiveId" clId="{4427A99A-2A9D-4B56-BF71-D0DC89CF57C6}" dt="2022-06-27T13:03:13.072" v="1337" actId="1037"/>
          <ac:spMkLst>
            <pc:docMk/>
            <pc:sldMk cId="4155692039" sldId="262"/>
            <ac:spMk id="11" creationId="{4AA9BB4D-2C62-4FF5-2D11-665E4C8D69D1}"/>
          </ac:spMkLst>
        </pc:spChg>
      </pc:sldChg>
      <pc:sldChg chg="addSp modSp add mod ord modClrScheme chgLayout modNotesTx">
        <pc:chgData name="Luis Mañez" userId="c84d000301b07f23" providerId="LiveId" clId="{4427A99A-2A9D-4B56-BF71-D0DC89CF57C6}" dt="2022-06-30T12:05:36.117" v="3060" actId="20577"/>
        <pc:sldMkLst>
          <pc:docMk/>
          <pc:sldMk cId="1031420424" sldId="263"/>
        </pc:sldMkLst>
        <pc:spChg chg="add mod ord">
          <ac:chgData name="Luis Mañez" userId="c84d000301b07f23" providerId="LiveId" clId="{4427A99A-2A9D-4B56-BF71-D0DC89CF57C6}" dt="2022-06-27T13:07:26.486" v="1373" actId="113"/>
          <ac:spMkLst>
            <pc:docMk/>
            <pc:sldMk cId="1031420424" sldId="263"/>
            <ac:spMk id="2" creationId="{1FEE31C8-A9B4-EE78-FB62-72E6E01F5D09}"/>
          </ac:spMkLst>
        </pc:spChg>
        <pc:picChg chg="add mod">
          <ac:chgData name="Luis Mañez" userId="c84d000301b07f23" providerId="LiveId" clId="{4427A99A-2A9D-4B56-BF71-D0DC89CF57C6}" dt="2022-06-27T13:08:00.670" v="1377" actId="208"/>
          <ac:picMkLst>
            <pc:docMk/>
            <pc:sldMk cId="1031420424" sldId="263"/>
            <ac:picMk id="4" creationId="{2CE6A8D6-5B84-9357-98BA-8A6A48A01282}"/>
          </ac:picMkLst>
        </pc:picChg>
      </pc:sldChg>
      <pc:sldChg chg="add del setBg">
        <pc:chgData name="Luis Mañez" userId="c84d000301b07f23" providerId="LiveId" clId="{4427A99A-2A9D-4B56-BF71-D0DC89CF57C6}" dt="2022-06-27T13:04:02.399" v="1339"/>
        <pc:sldMkLst>
          <pc:docMk/>
          <pc:sldMk cId="1907556195" sldId="263"/>
        </pc:sldMkLst>
      </pc:sldChg>
      <pc:sldChg chg="add del setBg">
        <pc:chgData name="Luis Mañez" userId="c84d000301b07f23" providerId="LiveId" clId="{4427A99A-2A9D-4B56-BF71-D0DC89CF57C6}" dt="2022-06-27T18:51:19.735" v="1386"/>
        <pc:sldMkLst>
          <pc:docMk/>
          <pc:sldMk cId="855429607" sldId="264"/>
        </pc:sldMkLst>
      </pc:sldChg>
      <pc:sldChg chg="addSp modSp add mod modNotesTx">
        <pc:chgData name="Luis Mañez" userId="c84d000301b07f23" providerId="LiveId" clId="{4427A99A-2A9D-4B56-BF71-D0DC89CF57C6}" dt="2022-06-30T12:12:42.085" v="3266" actId="20577"/>
        <pc:sldMkLst>
          <pc:docMk/>
          <pc:sldMk cId="1807390928" sldId="264"/>
        </pc:sldMkLst>
        <pc:picChg chg="add mod modCrop">
          <ac:chgData name="Luis Mañez" userId="c84d000301b07f23" providerId="LiveId" clId="{4427A99A-2A9D-4B56-BF71-D0DC89CF57C6}" dt="2022-06-27T19:13:24.496" v="1451" actId="12789"/>
          <ac:picMkLst>
            <pc:docMk/>
            <pc:sldMk cId="1807390928" sldId="264"/>
            <ac:picMk id="3" creationId="{0E8BF6ED-5F99-80B8-7258-A3FC8A1DE9C4}"/>
          </ac:picMkLst>
        </pc:picChg>
        <pc:picChg chg="add mod">
          <ac:chgData name="Luis Mañez" userId="c84d000301b07f23" providerId="LiveId" clId="{4427A99A-2A9D-4B56-BF71-D0DC89CF57C6}" dt="2022-06-30T12:07:49.169" v="3064" actId="1076"/>
          <ac:picMkLst>
            <pc:docMk/>
            <pc:sldMk cId="1807390928" sldId="264"/>
            <ac:picMk id="4" creationId="{B216932A-B296-5D5C-FFCF-AED14286AC3F}"/>
          </ac:picMkLst>
        </pc:picChg>
      </pc:sldChg>
      <pc:sldChg chg="addSp delSp modSp add mod modNotesTx">
        <pc:chgData name="Luis Mañez" userId="c84d000301b07f23" providerId="LiveId" clId="{4427A99A-2A9D-4B56-BF71-D0DC89CF57C6}" dt="2022-06-30T12:14:10.844" v="3502" actId="20577"/>
        <pc:sldMkLst>
          <pc:docMk/>
          <pc:sldMk cId="652171040" sldId="265"/>
        </pc:sldMkLst>
        <pc:picChg chg="del">
          <ac:chgData name="Luis Mañez" userId="c84d000301b07f23" providerId="LiveId" clId="{4427A99A-2A9D-4B56-BF71-D0DC89CF57C6}" dt="2022-06-27T19:05:33.291" v="1392" actId="478"/>
          <ac:picMkLst>
            <pc:docMk/>
            <pc:sldMk cId="652171040" sldId="265"/>
            <ac:picMk id="3" creationId="{0E8BF6ED-5F99-80B8-7258-A3FC8A1DE9C4}"/>
          </ac:picMkLst>
        </pc:picChg>
        <pc:picChg chg="add mod">
          <ac:chgData name="Luis Mañez" userId="c84d000301b07f23" providerId="LiveId" clId="{4427A99A-2A9D-4B56-BF71-D0DC89CF57C6}" dt="2022-06-30T12:11:02.901" v="3071" actId="1076"/>
          <ac:picMkLst>
            <pc:docMk/>
            <pc:sldMk cId="652171040" sldId="265"/>
            <ac:picMk id="3" creationId="{1D996A51-0465-332E-58A4-EE268B9F550A}"/>
          </ac:picMkLst>
        </pc:picChg>
        <pc:picChg chg="add mod">
          <ac:chgData name="Luis Mañez" userId="c84d000301b07f23" providerId="LiveId" clId="{4427A99A-2A9D-4B56-BF71-D0DC89CF57C6}" dt="2022-06-27T19:13:40.265" v="1453" actId="12789"/>
          <ac:picMkLst>
            <pc:docMk/>
            <pc:sldMk cId="652171040" sldId="265"/>
            <ac:picMk id="4" creationId="{1CC03F81-533E-298D-ABC3-74BFAB233C2C}"/>
          </ac:picMkLst>
        </pc:picChg>
        <pc:picChg chg="add mod">
          <ac:chgData name="Luis Mañez" userId="c84d000301b07f23" providerId="LiveId" clId="{4427A99A-2A9D-4B56-BF71-D0DC89CF57C6}" dt="2022-06-27T19:13:49.570" v="1454" actId="1076"/>
          <ac:picMkLst>
            <pc:docMk/>
            <pc:sldMk cId="652171040" sldId="265"/>
            <ac:picMk id="6" creationId="{A97D3389-0EB8-42FF-04A1-2CB7DF8CE2D0}"/>
          </ac:picMkLst>
        </pc:picChg>
      </pc:sldChg>
      <pc:sldChg chg="add del setBg">
        <pc:chgData name="Luis Mañez" userId="c84d000301b07f23" providerId="LiveId" clId="{4427A99A-2A9D-4B56-BF71-D0DC89CF57C6}" dt="2022-06-27T19:05:30.323" v="1390"/>
        <pc:sldMkLst>
          <pc:docMk/>
          <pc:sldMk cId="1959513730" sldId="265"/>
        </pc:sldMkLst>
      </pc:sldChg>
      <pc:sldChg chg="add del setBg">
        <pc:chgData name="Luis Mañez" userId="c84d000301b07f23" providerId="LiveId" clId="{4427A99A-2A9D-4B56-BF71-D0DC89CF57C6}" dt="2022-06-27T19:32:46.882" v="1458"/>
        <pc:sldMkLst>
          <pc:docMk/>
          <pc:sldMk cId="1796314815" sldId="266"/>
        </pc:sldMkLst>
      </pc:sldChg>
      <pc:sldChg chg="addSp delSp modSp add mod modTransition delAnim modAnim modNotesTx">
        <pc:chgData name="Luis Mañez" userId="c84d000301b07f23" providerId="LiveId" clId="{4427A99A-2A9D-4B56-BF71-D0DC89CF57C6}" dt="2022-06-30T12:54:44.817" v="4204" actId="20577"/>
        <pc:sldMkLst>
          <pc:docMk/>
          <pc:sldMk cId="3824659684" sldId="266"/>
        </pc:sldMkLst>
        <pc:picChg chg="add del mod">
          <ac:chgData name="Luis Mañez" userId="c84d000301b07f23" providerId="LiveId" clId="{4427A99A-2A9D-4B56-BF71-D0DC89CF57C6}" dt="2022-06-28T05:28:21.398" v="1530" actId="478"/>
          <ac:picMkLst>
            <pc:docMk/>
            <pc:sldMk cId="3824659684" sldId="266"/>
            <ac:picMk id="3" creationId="{258919B6-ED36-173F-46A2-CB2E65F5013E}"/>
          </ac:picMkLst>
        </pc:picChg>
        <pc:picChg chg="add del mod">
          <ac:chgData name="Luis Mañez" userId="c84d000301b07f23" providerId="LiveId" clId="{4427A99A-2A9D-4B56-BF71-D0DC89CF57C6}" dt="2022-06-28T05:28:19.408" v="1527" actId="478"/>
          <ac:picMkLst>
            <pc:docMk/>
            <pc:sldMk cId="3824659684" sldId="266"/>
            <ac:picMk id="4" creationId="{9D0A4AA3-D140-6316-FC52-88304340D6CC}"/>
          </ac:picMkLst>
        </pc:picChg>
        <pc:picChg chg="add del mod">
          <ac:chgData name="Luis Mañez" userId="c84d000301b07f23" providerId="LiveId" clId="{4427A99A-2A9D-4B56-BF71-D0DC89CF57C6}" dt="2022-06-28T05:28:20.159" v="1528" actId="478"/>
          <ac:picMkLst>
            <pc:docMk/>
            <pc:sldMk cId="3824659684" sldId="266"/>
            <ac:picMk id="6" creationId="{ECC771DA-42C6-9FC7-1C3D-09CCCBD34982}"/>
          </ac:picMkLst>
        </pc:picChg>
        <pc:picChg chg="add del mod">
          <ac:chgData name="Luis Mañez" userId="c84d000301b07f23" providerId="LiveId" clId="{4427A99A-2A9D-4B56-BF71-D0DC89CF57C6}" dt="2022-06-28T05:28:20.859" v="1529" actId="478"/>
          <ac:picMkLst>
            <pc:docMk/>
            <pc:sldMk cId="3824659684" sldId="266"/>
            <ac:picMk id="10" creationId="{1E879477-D8BD-92C8-F947-05BC6F61D223}"/>
          </ac:picMkLst>
        </pc:picChg>
        <pc:picChg chg="add mod ord">
          <ac:chgData name="Luis Mañez" userId="c84d000301b07f23" providerId="LiveId" clId="{4427A99A-2A9D-4B56-BF71-D0DC89CF57C6}" dt="2022-06-28T05:29:46.188" v="1540" actId="1076"/>
          <ac:picMkLst>
            <pc:docMk/>
            <pc:sldMk cId="3824659684" sldId="266"/>
            <ac:picMk id="13" creationId="{98F446AF-1186-29EF-132C-4AF85DE59799}"/>
          </ac:picMkLst>
        </pc:picChg>
        <pc:picChg chg="add mod">
          <ac:chgData name="Luis Mañez" userId="c84d000301b07f23" providerId="LiveId" clId="{4427A99A-2A9D-4B56-BF71-D0DC89CF57C6}" dt="2022-06-28T05:29:41.649" v="1539" actId="1076"/>
          <ac:picMkLst>
            <pc:docMk/>
            <pc:sldMk cId="3824659684" sldId="266"/>
            <ac:picMk id="15" creationId="{E7A57118-9679-FEC0-A41C-1EA6FBA96F60}"/>
          </ac:picMkLst>
        </pc:picChg>
      </pc:sldChg>
      <pc:sldChg chg="new del">
        <pc:chgData name="Luis Mañez" userId="c84d000301b07f23" providerId="LiveId" clId="{4427A99A-2A9D-4B56-BF71-D0DC89CF57C6}" dt="2022-06-27T19:32:32.504" v="1456" actId="47"/>
        <pc:sldMkLst>
          <pc:docMk/>
          <pc:sldMk cId="3872835598" sldId="266"/>
        </pc:sldMkLst>
      </pc:sldChg>
      <pc:sldChg chg="delSp modSp add mod setBg delDesignElem modNotesTx">
        <pc:chgData name="Luis Mañez" userId="c84d000301b07f23" providerId="LiveId" clId="{4427A99A-2A9D-4B56-BF71-D0DC89CF57C6}" dt="2022-06-30T12:54:28.893" v="4164" actId="20577"/>
        <pc:sldMkLst>
          <pc:docMk/>
          <pc:sldMk cId="1198574024" sldId="267"/>
        </pc:sldMkLst>
        <pc:spChg chg="mod">
          <ac:chgData name="Luis Mañez" userId="c84d000301b07f23" providerId="LiveId" clId="{4427A99A-2A9D-4B56-BF71-D0DC89CF57C6}" dt="2022-06-28T05:52:12.930" v="1767" actId="20577"/>
          <ac:spMkLst>
            <pc:docMk/>
            <pc:sldMk cId="1198574024" sldId="267"/>
            <ac:spMk id="2" creationId="{17ABB985-A7A1-4401-9261-5639934CF1FB}"/>
          </ac:spMkLst>
        </pc:spChg>
        <pc:spChg chg="del">
          <ac:chgData name="Luis Mañez" userId="c84d000301b07f23" providerId="LiveId" clId="{4427A99A-2A9D-4B56-BF71-D0DC89CF57C6}" dt="2022-06-27T21:19:00.167" v="1464"/>
          <ac:spMkLst>
            <pc:docMk/>
            <pc:sldMk cId="1198574024" sldId="267"/>
            <ac:spMk id="71" creationId="{C1DD1A8A-57D5-4A81-AD04-532B043C5611}"/>
          </ac:spMkLst>
        </pc:spChg>
        <pc:spChg chg="del">
          <ac:chgData name="Luis Mañez" userId="c84d000301b07f23" providerId="LiveId" clId="{4427A99A-2A9D-4B56-BF71-D0DC89CF57C6}" dt="2022-06-27T21:19:00.167" v="1464"/>
          <ac:spMkLst>
            <pc:docMk/>
            <pc:sldMk cId="1198574024" sldId="267"/>
            <ac:spMk id="73" creationId="{007891EC-4501-44ED-A8C8-B11B6DB767AB}"/>
          </ac:spMkLst>
        </pc:spChg>
        <pc:picChg chg="mod">
          <ac:chgData name="Luis Mañez" userId="c84d000301b07f23" providerId="LiveId" clId="{4427A99A-2A9D-4B56-BF71-D0DC89CF57C6}" dt="2022-06-28T05:51:56.669" v="1753"/>
          <ac:picMkLst>
            <pc:docMk/>
            <pc:sldMk cId="1198574024" sldId="267"/>
            <ac:picMk id="1026" creationId="{350D393A-F5E0-4561-9B9E-4CED32D20A0C}"/>
          </ac:picMkLst>
        </pc:picChg>
      </pc:sldChg>
      <pc:sldChg chg="addSp delSp modSp new del mod setBg">
        <pc:chgData name="Luis Mañez" userId="c84d000301b07f23" providerId="LiveId" clId="{4427A99A-2A9D-4B56-BF71-D0DC89CF57C6}" dt="2022-06-28T05:37:43.956" v="1568" actId="47"/>
        <pc:sldMkLst>
          <pc:docMk/>
          <pc:sldMk cId="3139867216" sldId="268"/>
        </pc:sldMkLst>
        <pc:picChg chg="add del">
          <ac:chgData name="Luis Mañez" userId="c84d000301b07f23" providerId="LiveId" clId="{4427A99A-2A9D-4B56-BF71-D0DC89CF57C6}" dt="2022-06-27T21:42:13.641" v="1473" actId="478"/>
          <ac:picMkLst>
            <pc:docMk/>
            <pc:sldMk cId="3139867216" sldId="268"/>
            <ac:picMk id="3" creationId="{3EF9847A-EC65-B09E-5F0D-667B8C11AC23}"/>
          </ac:picMkLst>
        </pc:picChg>
        <pc:picChg chg="add">
          <ac:chgData name="Luis Mañez" userId="c84d000301b07f23" providerId="LiveId" clId="{4427A99A-2A9D-4B56-BF71-D0DC89CF57C6}" dt="2022-06-27T21:42:15.236" v="1474" actId="22"/>
          <ac:picMkLst>
            <pc:docMk/>
            <pc:sldMk cId="3139867216" sldId="268"/>
            <ac:picMk id="5" creationId="{23679244-945C-BF9C-2E8B-44D351FB2A5F}"/>
          </ac:picMkLst>
        </pc:picChg>
        <pc:picChg chg="add mod">
          <ac:chgData name="Luis Mañez" userId="c84d000301b07f23" providerId="LiveId" clId="{4427A99A-2A9D-4B56-BF71-D0DC89CF57C6}" dt="2022-06-27T21:46:07.273" v="1498" actId="207"/>
          <ac:picMkLst>
            <pc:docMk/>
            <pc:sldMk cId="3139867216" sldId="268"/>
            <ac:picMk id="7" creationId="{E642EF7D-1AED-A9AB-3F61-B18A165E17AA}"/>
          </ac:picMkLst>
        </pc:picChg>
        <pc:picChg chg="add mod">
          <ac:chgData name="Luis Mañez" userId="c84d000301b07f23" providerId="LiveId" clId="{4427A99A-2A9D-4B56-BF71-D0DC89CF57C6}" dt="2022-06-27T21:46:22.152" v="1500" actId="1037"/>
          <ac:picMkLst>
            <pc:docMk/>
            <pc:sldMk cId="3139867216" sldId="268"/>
            <ac:picMk id="9" creationId="{1C36DE45-6C7B-E1E6-B566-5858211DEA08}"/>
          </ac:picMkLst>
        </pc:picChg>
      </pc:sldChg>
      <pc:sldChg chg="add del setBg">
        <pc:chgData name="Luis Mañez" userId="c84d000301b07f23" providerId="LiveId" clId="{4427A99A-2A9D-4B56-BF71-D0DC89CF57C6}" dt="2022-06-28T05:28:15.296" v="1525"/>
        <pc:sldMkLst>
          <pc:docMk/>
          <pc:sldMk cId="1891010096" sldId="269"/>
        </pc:sldMkLst>
      </pc:sldChg>
      <pc:sldChg chg="addSp modSp add mod modAnim modNotesTx">
        <pc:chgData name="Luis Mañez" userId="c84d000301b07f23" providerId="LiveId" clId="{4427A99A-2A9D-4B56-BF71-D0DC89CF57C6}" dt="2022-06-30T13:14:11.562" v="5180" actId="1076"/>
        <pc:sldMkLst>
          <pc:docMk/>
          <pc:sldMk cId="3617210180" sldId="269"/>
        </pc:sldMkLst>
        <pc:picChg chg="mod">
          <ac:chgData name="Luis Mañez" userId="c84d000301b07f23" providerId="LiveId" clId="{4427A99A-2A9D-4B56-BF71-D0DC89CF57C6}" dt="2022-06-28T05:31:03.463" v="1548" actId="108"/>
          <ac:picMkLst>
            <pc:docMk/>
            <pc:sldMk cId="3617210180" sldId="269"/>
            <ac:picMk id="3" creationId="{258919B6-ED36-173F-46A2-CB2E65F5013E}"/>
          </ac:picMkLst>
        </pc:picChg>
        <pc:picChg chg="add mod">
          <ac:chgData name="Luis Mañez" userId="c84d000301b07f23" providerId="LiveId" clId="{4427A99A-2A9D-4B56-BF71-D0DC89CF57C6}" dt="2022-06-30T13:14:11.562" v="5180" actId="1076"/>
          <ac:picMkLst>
            <pc:docMk/>
            <pc:sldMk cId="3617210180" sldId="269"/>
            <ac:picMk id="5" creationId="{FE4444AE-575C-56A2-6D44-FF619BB27578}"/>
          </ac:picMkLst>
        </pc:picChg>
      </pc:sldChg>
      <pc:sldChg chg="add del setBg">
        <pc:chgData name="Luis Mañez" userId="c84d000301b07f23" providerId="LiveId" clId="{4427A99A-2A9D-4B56-BF71-D0DC89CF57C6}" dt="2022-06-28T05:30:49.666" v="1542"/>
        <pc:sldMkLst>
          <pc:docMk/>
          <pc:sldMk cId="2550576270" sldId="270"/>
        </pc:sldMkLst>
      </pc:sldChg>
      <pc:sldChg chg="addSp delSp modSp add mod modTransition delAnim modAnim modNotesTx">
        <pc:chgData name="Luis Mañez" userId="c84d000301b07f23" providerId="LiveId" clId="{4427A99A-2A9D-4B56-BF71-D0DC89CF57C6}" dt="2022-06-30T12:59:38.270" v="4667" actId="20577"/>
        <pc:sldMkLst>
          <pc:docMk/>
          <pc:sldMk cId="3765017467" sldId="270"/>
        </pc:sldMkLst>
        <pc:picChg chg="del">
          <ac:chgData name="Luis Mañez" userId="c84d000301b07f23" providerId="LiveId" clId="{4427A99A-2A9D-4B56-BF71-D0DC89CF57C6}" dt="2022-06-28T05:30:56.107" v="1547" actId="478"/>
          <ac:picMkLst>
            <pc:docMk/>
            <pc:sldMk cId="3765017467" sldId="270"/>
            <ac:picMk id="3" creationId="{258919B6-ED36-173F-46A2-CB2E65F5013E}"/>
          </ac:picMkLst>
        </pc:picChg>
        <pc:picChg chg="del">
          <ac:chgData name="Luis Mañez" userId="c84d000301b07f23" providerId="LiveId" clId="{4427A99A-2A9D-4B56-BF71-D0DC89CF57C6}" dt="2022-06-28T05:30:54.179" v="1546" actId="478"/>
          <ac:picMkLst>
            <pc:docMk/>
            <pc:sldMk cId="3765017467" sldId="270"/>
            <ac:picMk id="4" creationId="{9D0A4AA3-D140-6316-FC52-88304340D6CC}"/>
          </ac:picMkLst>
        </pc:picChg>
        <pc:picChg chg="add mod">
          <ac:chgData name="Luis Mañez" userId="c84d000301b07f23" providerId="LiveId" clId="{4427A99A-2A9D-4B56-BF71-D0DC89CF57C6}" dt="2022-06-28T05:32:29.665" v="1554" actId="108"/>
          <ac:picMkLst>
            <pc:docMk/>
            <pc:sldMk cId="3765017467" sldId="270"/>
            <ac:picMk id="5" creationId="{59D5255D-CCF8-FEC7-F630-D7D690366C2A}"/>
          </ac:picMkLst>
        </pc:picChg>
        <pc:picChg chg="del">
          <ac:chgData name="Luis Mañez" userId="c84d000301b07f23" providerId="LiveId" clId="{4427A99A-2A9D-4B56-BF71-D0DC89CF57C6}" dt="2022-06-28T05:30:53.405" v="1545" actId="478"/>
          <ac:picMkLst>
            <pc:docMk/>
            <pc:sldMk cId="3765017467" sldId="270"/>
            <ac:picMk id="6" creationId="{ECC771DA-42C6-9FC7-1C3D-09CCCBD34982}"/>
          </ac:picMkLst>
        </pc:picChg>
        <pc:picChg chg="del">
          <ac:chgData name="Luis Mañez" userId="c84d000301b07f23" providerId="LiveId" clId="{4427A99A-2A9D-4B56-BF71-D0DC89CF57C6}" dt="2022-06-28T05:30:52.594" v="1544" actId="478"/>
          <ac:picMkLst>
            <pc:docMk/>
            <pc:sldMk cId="3765017467" sldId="270"/>
            <ac:picMk id="10" creationId="{1E879477-D8BD-92C8-F947-05BC6F61D223}"/>
          </ac:picMkLst>
        </pc:picChg>
        <pc:picChg chg="add mod ord">
          <ac:chgData name="Luis Mañez" userId="c84d000301b07f23" providerId="LiveId" clId="{4427A99A-2A9D-4B56-BF71-D0DC89CF57C6}" dt="2022-06-30T12:58:57.755" v="4588" actId="166"/>
          <ac:picMkLst>
            <pc:docMk/>
            <pc:sldMk cId="3765017467" sldId="270"/>
            <ac:picMk id="11" creationId="{742C846A-610D-28C2-5D38-1D2F1549EC2A}"/>
          </ac:picMkLst>
        </pc:picChg>
        <pc:picChg chg="add mod">
          <ac:chgData name="Luis Mañez" userId="c84d000301b07f23" providerId="LiveId" clId="{4427A99A-2A9D-4B56-BF71-D0DC89CF57C6}" dt="2022-06-28T05:37:05.746" v="1567" actId="12788"/>
          <ac:picMkLst>
            <pc:docMk/>
            <pc:sldMk cId="3765017467" sldId="270"/>
            <ac:picMk id="14" creationId="{C66AD2E1-2A0E-AC40-E75C-BB7C89452172}"/>
          </ac:picMkLst>
        </pc:picChg>
      </pc:sldChg>
      <pc:sldChg chg="addSp delSp modSp add mod modNotesTx">
        <pc:chgData name="Luis Mañez" userId="c84d000301b07f23" providerId="LiveId" clId="{4427A99A-2A9D-4B56-BF71-D0DC89CF57C6}" dt="2022-06-30T13:03:27.313" v="5173" actId="20577"/>
        <pc:sldMkLst>
          <pc:docMk/>
          <pc:sldMk cId="1494613233" sldId="271"/>
        </pc:sldMkLst>
        <pc:spChg chg="del">
          <ac:chgData name="Luis Mañez" userId="c84d000301b07f23" providerId="LiveId" clId="{4427A99A-2A9D-4B56-BF71-D0DC89CF57C6}" dt="2022-06-28T05:40:20.770" v="1587" actId="478"/>
          <ac:spMkLst>
            <pc:docMk/>
            <pc:sldMk cId="1494613233" sldId="271"/>
            <ac:spMk id="2" creationId="{04E556F7-7535-A093-5D8E-62FECE47906B}"/>
          </ac:spMkLst>
        </pc:spChg>
        <pc:spChg chg="mod">
          <ac:chgData name="Luis Mañez" userId="c84d000301b07f23" providerId="LiveId" clId="{4427A99A-2A9D-4B56-BF71-D0DC89CF57C6}" dt="2022-06-28T05:41:00.419" v="1593" actId="14100"/>
          <ac:spMkLst>
            <pc:docMk/>
            <pc:sldMk cId="1494613233" sldId="271"/>
            <ac:spMk id="4" creationId="{3DC547F1-BD57-E6C8-F2DC-8D646C788C7F}"/>
          </ac:spMkLst>
        </pc:spChg>
        <pc:spChg chg="del">
          <ac:chgData name="Luis Mañez" userId="c84d000301b07f23" providerId="LiveId" clId="{4427A99A-2A9D-4B56-BF71-D0DC89CF57C6}" dt="2022-06-28T05:39:58.335" v="1584" actId="478"/>
          <ac:spMkLst>
            <pc:docMk/>
            <pc:sldMk cId="1494613233" sldId="271"/>
            <ac:spMk id="5" creationId="{32A0EFBB-4C4B-F1F6-CFE4-59091BF74600}"/>
          </ac:spMkLst>
        </pc:spChg>
        <pc:spChg chg="add mod">
          <ac:chgData name="Luis Mañez" userId="c84d000301b07f23" providerId="LiveId" clId="{4427A99A-2A9D-4B56-BF71-D0DC89CF57C6}" dt="2022-06-28T05:41:38.041" v="1660" actId="12788"/>
          <ac:spMkLst>
            <pc:docMk/>
            <pc:sldMk cId="1494613233" sldId="271"/>
            <ac:spMk id="11" creationId="{B69F0EBA-BE0D-4F42-1ECA-36CE84889BCD}"/>
          </ac:spMkLst>
        </pc:spChg>
        <pc:spChg chg="mod topLvl">
          <ac:chgData name="Luis Mañez" userId="c84d000301b07f23" providerId="LiveId" clId="{4427A99A-2A9D-4B56-BF71-D0DC89CF57C6}" dt="2022-06-28T05:51:09.953" v="1752" actId="1037"/>
          <ac:spMkLst>
            <pc:docMk/>
            <pc:sldMk cId="1494613233" sldId="271"/>
            <ac:spMk id="15" creationId="{27F9F9EE-81E3-5025-53C2-9A6A8BFA8DEC}"/>
          </ac:spMkLst>
        </pc:spChg>
        <pc:grpChg chg="add del mod">
          <ac:chgData name="Luis Mañez" userId="c84d000301b07f23" providerId="LiveId" clId="{4427A99A-2A9D-4B56-BF71-D0DC89CF57C6}" dt="2022-06-28T05:43:59.253" v="1663" actId="165"/>
          <ac:grpSpMkLst>
            <pc:docMk/>
            <pc:sldMk cId="1494613233" sldId="271"/>
            <ac:grpSpMk id="13" creationId="{B1045ECD-2827-19DE-0074-B4E356FA8E85}"/>
          </ac:grpSpMkLst>
        </pc:grpChg>
        <pc:grpChg chg="del mod topLvl">
          <ac:chgData name="Luis Mañez" userId="c84d000301b07f23" providerId="LiveId" clId="{4427A99A-2A9D-4B56-BF71-D0DC89CF57C6}" dt="2022-06-28T05:47:43.837" v="1667" actId="478"/>
          <ac:grpSpMkLst>
            <pc:docMk/>
            <pc:sldMk cId="1494613233" sldId="271"/>
            <ac:grpSpMk id="14" creationId="{4272F04E-E623-F1C5-24E2-6CF494DE44EC}"/>
          </ac:grpSpMkLst>
        </pc:grpChg>
        <pc:picChg chg="add del mod">
          <ac:chgData name="Luis Mañez" userId="c84d000301b07f23" providerId="LiveId" clId="{4427A99A-2A9D-4B56-BF71-D0DC89CF57C6}" dt="2022-06-28T05:47:58.256" v="1670" actId="478"/>
          <ac:picMkLst>
            <pc:docMk/>
            <pc:sldMk cId="1494613233" sldId="271"/>
            <ac:picMk id="10" creationId="{B84D91F3-E6DD-BF67-1E3F-7BC477B2EAF8}"/>
          </ac:picMkLst>
        </pc:picChg>
        <pc:picChg chg="mod">
          <ac:chgData name="Luis Mañez" userId="c84d000301b07f23" providerId="LiveId" clId="{4427A99A-2A9D-4B56-BF71-D0DC89CF57C6}" dt="2022-06-28T05:43:59.253" v="1663" actId="165"/>
          <ac:picMkLst>
            <pc:docMk/>
            <pc:sldMk cId="1494613233" sldId="271"/>
            <ac:picMk id="17" creationId="{1D6D25DF-A82F-9F3A-B2B8-41A2F906E75D}"/>
          </ac:picMkLst>
        </pc:picChg>
        <pc:picChg chg="mod">
          <ac:chgData name="Luis Mañez" userId="c84d000301b07f23" providerId="LiveId" clId="{4427A99A-2A9D-4B56-BF71-D0DC89CF57C6}" dt="2022-06-28T05:43:59.253" v="1663" actId="165"/>
          <ac:picMkLst>
            <pc:docMk/>
            <pc:sldMk cId="1494613233" sldId="271"/>
            <ac:picMk id="18" creationId="{1A32332B-8598-48D4-81C5-9025F7FE37ED}"/>
          </ac:picMkLst>
        </pc:picChg>
        <pc:picChg chg="mod">
          <ac:chgData name="Luis Mañez" userId="c84d000301b07f23" providerId="LiveId" clId="{4427A99A-2A9D-4B56-BF71-D0DC89CF57C6}" dt="2022-06-28T05:43:59.253" v="1663" actId="165"/>
          <ac:picMkLst>
            <pc:docMk/>
            <pc:sldMk cId="1494613233" sldId="271"/>
            <ac:picMk id="19" creationId="{12BADB00-C973-AA21-3E65-FE0575375748}"/>
          </ac:picMkLst>
        </pc:picChg>
        <pc:picChg chg="add mod">
          <ac:chgData name="Luis Mañez" userId="c84d000301b07f23" providerId="LiveId" clId="{4427A99A-2A9D-4B56-BF71-D0DC89CF57C6}" dt="2022-06-28T05:50:31.408" v="1710" actId="1036"/>
          <ac:picMkLst>
            <pc:docMk/>
            <pc:sldMk cId="1494613233" sldId="271"/>
            <ac:picMk id="21" creationId="{43ABC1FF-5672-F25B-A989-DFD6B4205D80}"/>
          </ac:picMkLst>
        </pc:picChg>
        <pc:picChg chg="add mod">
          <ac:chgData name="Luis Mañez" userId="c84d000301b07f23" providerId="LiveId" clId="{4427A99A-2A9D-4B56-BF71-D0DC89CF57C6}" dt="2022-06-28T05:51:00.996" v="1729" actId="1037"/>
          <ac:picMkLst>
            <pc:docMk/>
            <pc:sldMk cId="1494613233" sldId="271"/>
            <ac:picMk id="23" creationId="{503CF2BF-083F-DEF5-C2AC-0A71E8BEB234}"/>
          </ac:picMkLst>
        </pc:picChg>
        <pc:picChg chg="add mod">
          <ac:chgData name="Luis Mañez" userId="c84d000301b07f23" providerId="LiveId" clId="{4427A99A-2A9D-4B56-BF71-D0DC89CF57C6}" dt="2022-06-28T05:51:04.663" v="1730" actId="1076"/>
          <ac:picMkLst>
            <pc:docMk/>
            <pc:sldMk cId="1494613233" sldId="271"/>
            <ac:picMk id="25" creationId="{1C65AA3D-B5FA-F1D2-5842-D775047153DC}"/>
          </ac:picMkLst>
        </pc:picChg>
      </pc:sldChg>
      <pc:sldChg chg="add del setBg">
        <pc:chgData name="Luis Mañez" userId="c84d000301b07f23" providerId="LiveId" clId="{4427A99A-2A9D-4B56-BF71-D0DC89CF57C6}" dt="2022-06-30T12:31:38.572" v="3537"/>
        <pc:sldMkLst>
          <pc:docMk/>
          <pc:sldMk cId="1690947922" sldId="272"/>
        </pc:sldMkLst>
      </pc:sldChg>
      <pc:sldChg chg="addSp delSp modSp add mod delAnim modAnim modNotesTx">
        <pc:chgData name="Luis Mañez" userId="c84d000301b07f23" providerId="LiveId" clId="{4427A99A-2A9D-4B56-BF71-D0DC89CF57C6}" dt="2022-06-30T13:00:48.127" v="4842" actId="20577"/>
        <pc:sldMkLst>
          <pc:docMk/>
          <pc:sldMk cId="3778535488" sldId="272"/>
        </pc:sldMkLst>
        <pc:picChg chg="add mod">
          <ac:chgData name="Luis Mañez" userId="c84d000301b07f23" providerId="LiveId" clId="{4427A99A-2A9D-4B56-BF71-D0DC89CF57C6}" dt="2022-06-30T12:32:36.693" v="3543" actId="108"/>
          <ac:picMkLst>
            <pc:docMk/>
            <pc:sldMk cId="3778535488" sldId="272"/>
            <ac:picMk id="3" creationId="{C9090336-B8B0-FCD9-B8C2-0D521AB0A7B0}"/>
          </ac:picMkLst>
        </pc:picChg>
        <pc:picChg chg="del">
          <ac:chgData name="Luis Mañez" userId="c84d000301b07f23" providerId="LiveId" clId="{4427A99A-2A9D-4B56-BF71-D0DC89CF57C6}" dt="2022-06-30T12:31:42.081" v="3541" actId="478"/>
          <ac:picMkLst>
            <pc:docMk/>
            <pc:sldMk cId="3778535488" sldId="272"/>
            <ac:picMk id="5" creationId="{59D5255D-CCF8-FEC7-F630-D7D690366C2A}"/>
          </ac:picMkLst>
        </pc:picChg>
        <pc:picChg chg="add mod">
          <ac:chgData name="Luis Mañez" userId="c84d000301b07f23" providerId="LiveId" clId="{4427A99A-2A9D-4B56-BF71-D0DC89CF57C6}" dt="2022-06-30T12:33:35.825" v="3548" actId="108"/>
          <ac:picMkLst>
            <pc:docMk/>
            <pc:sldMk cId="3778535488" sldId="272"/>
            <ac:picMk id="6" creationId="{CDFCF994-A95A-115A-2AFF-846783B931E5}"/>
          </ac:picMkLst>
        </pc:picChg>
        <pc:picChg chg="add mod">
          <ac:chgData name="Luis Mañez" userId="c84d000301b07f23" providerId="LiveId" clId="{4427A99A-2A9D-4B56-BF71-D0DC89CF57C6}" dt="2022-06-30T12:34:23.633" v="3554" actId="1076"/>
          <ac:picMkLst>
            <pc:docMk/>
            <pc:sldMk cId="3778535488" sldId="272"/>
            <ac:picMk id="10" creationId="{4C415A43-95B8-6877-9369-698031DCDEB5}"/>
          </ac:picMkLst>
        </pc:picChg>
        <pc:picChg chg="del">
          <ac:chgData name="Luis Mañez" userId="c84d000301b07f23" providerId="LiveId" clId="{4427A99A-2A9D-4B56-BF71-D0DC89CF57C6}" dt="2022-06-30T12:31:41.499" v="3540" actId="478"/>
          <ac:picMkLst>
            <pc:docMk/>
            <pc:sldMk cId="3778535488" sldId="272"/>
            <ac:picMk id="11" creationId="{742C846A-610D-28C2-5D38-1D2F1549EC2A}"/>
          </ac:picMkLst>
        </pc:picChg>
        <pc:picChg chg="del">
          <ac:chgData name="Luis Mañez" userId="c84d000301b07f23" providerId="LiveId" clId="{4427A99A-2A9D-4B56-BF71-D0DC89CF57C6}" dt="2022-06-30T12:31:40.896" v="3539" actId="478"/>
          <ac:picMkLst>
            <pc:docMk/>
            <pc:sldMk cId="3778535488" sldId="272"/>
            <ac:picMk id="14" creationId="{C66AD2E1-2A0E-AC40-E75C-BB7C89452172}"/>
          </ac:picMkLst>
        </pc:picChg>
      </pc:sldChg>
      <pc:sldChg chg="addSp modSp new del mod">
        <pc:chgData name="Luis Mañez" userId="c84d000301b07f23" providerId="LiveId" clId="{4427A99A-2A9D-4B56-BF71-D0DC89CF57C6}" dt="2022-06-29T07:48:19.984" v="1931" actId="47"/>
        <pc:sldMkLst>
          <pc:docMk/>
          <pc:sldMk cId="3937593957" sldId="272"/>
        </pc:sldMkLst>
        <pc:spChg chg="add mod">
          <ac:chgData name="Luis Mañez" userId="c84d000301b07f23" providerId="LiveId" clId="{4427A99A-2A9D-4B56-BF71-D0DC89CF57C6}" dt="2022-06-29T07:47:09.662" v="1930" actId="313"/>
          <ac:spMkLst>
            <pc:docMk/>
            <pc:sldMk cId="3937593957" sldId="272"/>
            <ac:spMk id="2" creationId="{B45286EB-F099-5B8E-0C3D-AD6B66FC650E}"/>
          </ac:spMkLst>
        </pc:spChg>
      </pc:sldChg>
      <pc:sldChg chg="addSp delSp modSp add mod delAnim modNotesTx">
        <pc:chgData name="Luis Mañez" userId="c84d000301b07f23" providerId="LiveId" clId="{4427A99A-2A9D-4B56-BF71-D0DC89CF57C6}" dt="2022-06-30T13:01:33.596" v="4967" actId="20577"/>
        <pc:sldMkLst>
          <pc:docMk/>
          <pc:sldMk cId="134660976" sldId="273"/>
        </pc:sldMkLst>
        <pc:picChg chg="del">
          <ac:chgData name="Luis Mañez" userId="c84d000301b07f23" providerId="LiveId" clId="{4427A99A-2A9D-4B56-BF71-D0DC89CF57C6}" dt="2022-06-30T12:35:32.250" v="3561" actId="478"/>
          <ac:picMkLst>
            <pc:docMk/>
            <pc:sldMk cId="134660976" sldId="273"/>
            <ac:picMk id="3" creationId="{C9090336-B8B0-FCD9-B8C2-0D521AB0A7B0}"/>
          </ac:picMkLst>
        </pc:picChg>
        <pc:picChg chg="add del mod">
          <ac:chgData name="Luis Mañez" userId="c84d000301b07f23" providerId="LiveId" clId="{4427A99A-2A9D-4B56-BF71-D0DC89CF57C6}" dt="2022-06-30T12:39:09.414" v="3567" actId="478"/>
          <ac:picMkLst>
            <pc:docMk/>
            <pc:sldMk cId="134660976" sldId="273"/>
            <ac:picMk id="4" creationId="{19F39173-0174-7687-103A-4416C9F10BFA}"/>
          </ac:picMkLst>
        </pc:picChg>
        <pc:picChg chg="del">
          <ac:chgData name="Luis Mañez" userId="c84d000301b07f23" providerId="LiveId" clId="{4427A99A-2A9D-4B56-BF71-D0DC89CF57C6}" dt="2022-06-30T12:35:31.643" v="3560" actId="478"/>
          <ac:picMkLst>
            <pc:docMk/>
            <pc:sldMk cId="134660976" sldId="273"/>
            <ac:picMk id="6" creationId="{CDFCF994-A95A-115A-2AFF-846783B931E5}"/>
          </ac:picMkLst>
        </pc:picChg>
        <pc:picChg chg="add mod">
          <ac:chgData name="Luis Mañez" userId="c84d000301b07f23" providerId="LiveId" clId="{4427A99A-2A9D-4B56-BF71-D0DC89CF57C6}" dt="2022-06-30T12:39:32.220" v="3571" actId="1076"/>
          <ac:picMkLst>
            <pc:docMk/>
            <pc:sldMk cId="134660976" sldId="273"/>
            <ac:picMk id="7" creationId="{77746AC7-AA45-8E28-4656-FB1AF8B777DC}"/>
          </ac:picMkLst>
        </pc:picChg>
        <pc:picChg chg="del">
          <ac:chgData name="Luis Mañez" userId="c84d000301b07f23" providerId="LiveId" clId="{4427A99A-2A9D-4B56-BF71-D0DC89CF57C6}" dt="2022-06-30T12:35:30.632" v="3559" actId="478"/>
          <ac:picMkLst>
            <pc:docMk/>
            <pc:sldMk cId="134660976" sldId="273"/>
            <ac:picMk id="10" creationId="{4C415A43-95B8-6877-9369-698031DCDEB5}"/>
          </ac:picMkLst>
        </pc:picChg>
      </pc:sldChg>
      <pc:sldChg chg="add del setBg">
        <pc:chgData name="Luis Mañez" userId="c84d000301b07f23" providerId="LiveId" clId="{4427A99A-2A9D-4B56-BF71-D0DC89CF57C6}" dt="2022-06-30T12:35:28.338" v="3557"/>
        <pc:sldMkLst>
          <pc:docMk/>
          <pc:sldMk cId="3684473112" sldId="273"/>
        </pc:sldMkLst>
      </pc:sldChg>
    </pc:docChg>
  </pc:docChgLst>
  <pc:docChgLst>
    <pc:chgData name="Luis Mañez" userId="c84d000301b07f23" providerId="LiveId" clId="{827C09EF-A5A5-4820-8346-DEC51AC69082}"/>
    <pc:docChg chg="undo custSel addSld delSld modSld addMainMaster delMainMaster modMainMaster">
      <pc:chgData name="Luis Mañez" userId="c84d000301b07f23" providerId="LiveId" clId="{827C09EF-A5A5-4820-8346-DEC51AC69082}" dt="2022-10-15T15:49:51.920" v="765" actId="113"/>
      <pc:docMkLst>
        <pc:docMk/>
      </pc:docMkLst>
      <pc:sldChg chg="modSp new mod">
        <pc:chgData name="Luis Mañez" userId="c84d000301b07f23" providerId="LiveId" clId="{827C09EF-A5A5-4820-8346-DEC51AC69082}" dt="2022-10-15T15:49:51.920" v="765" actId="113"/>
        <pc:sldMkLst>
          <pc:docMk/>
          <pc:sldMk cId="560789262" sldId="256"/>
        </pc:sldMkLst>
        <pc:spChg chg="mod">
          <ac:chgData name="Luis Mañez" userId="c84d000301b07f23" providerId="LiveId" clId="{827C09EF-A5A5-4820-8346-DEC51AC69082}" dt="2022-10-15T15:48:42.738" v="764" actId="27107"/>
          <ac:spMkLst>
            <pc:docMk/>
            <pc:sldMk cId="560789262" sldId="256"/>
            <ac:spMk id="2" creationId="{966A1A58-4741-5168-4624-A4431423AA52}"/>
          </ac:spMkLst>
        </pc:spChg>
        <pc:spChg chg="mod">
          <ac:chgData name="Luis Mañez" userId="c84d000301b07f23" providerId="LiveId" clId="{827C09EF-A5A5-4820-8346-DEC51AC69082}" dt="2022-10-15T15:49:51.920" v="765" actId="113"/>
          <ac:spMkLst>
            <pc:docMk/>
            <pc:sldMk cId="560789262" sldId="256"/>
            <ac:spMk id="3" creationId="{207F14DA-9C6D-79AB-898C-426B4B2353D3}"/>
          </ac:spMkLst>
        </pc:spChg>
      </pc:sldChg>
      <pc:sldChg chg="del">
        <pc:chgData name="Luis Mañez" userId="c84d000301b07f23" providerId="LiveId" clId="{827C09EF-A5A5-4820-8346-DEC51AC69082}" dt="2022-10-15T15:46:10.119" v="682" actId="47"/>
        <pc:sldMkLst>
          <pc:docMk/>
          <pc:sldMk cId="1190432210" sldId="256"/>
        </pc:sldMkLst>
      </pc:sldChg>
      <pc:sldChg chg="modSp del mod modClrScheme chgLayout">
        <pc:chgData name="Luis Mañez" userId="c84d000301b07f23" providerId="LiveId" clId="{827C09EF-A5A5-4820-8346-DEC51AC69082}" dt="2022-10-15T15:46:10.119" v="682" actId="47"/>
        <pc:sldMkLst>
          <pc:docMk/>
          <pc:sldMk cId="3176208969" sldId="257"/>
        </pc:sldMkLst>
        <pc:spChg chg="mod ord">
          <ac:chgData name="Luis Mañez" userId="c84d000301b07f23" providerId="LiveId" clId="{827C09EF-A5A5-4820-8346-DEC51AC69082}" dt="2022-10-15T14:43:02.159" v="56" actId="700"/>
          <ac:spMkLst>
            <pc:docMk/>
            <pc:sldMk cId="3176208969" sldId="257"/>
            <ac:spMk id="13" creationId="{8D2BC988-AB38-11A0-10E7-F7F02D56E204}"/>
          </ac:spMkLst>
        </pc:spChg>
        <pc:spChg chg="mod ord">
          <ac:chgData name="Luis Mañez" userId="c84d000301b07f23" providerId="LiveId" clId="{827C09EF-A5A5-4820-8346-DEC51AC69082}" dt="2022-10-15T14:43:02.159" v="56" actId="700"/>
          <ac:spMkLst>
            <pc:docMk/>
            <pc:sldMk cId="3176208969" sldId="257"/>
            <ac:spMk id="14" creationId="{79C4F373-A7DE-C312-2F44-B69DC4D6CCBE}"/>
          </ac:spMkLst>
        </pc:spChg>
      </pc:sldChg>
      <pc:sldChg chg="del">
        <pc:chgData name="Luis Mañez" userId="c84d000301b07f23" providerId="LiveId" clId="{827C09EF-A5A5-4820-8346-DEC51AC69082}" dt="2022-10-15T15:46:10.119" v="682" actId="47"/>
        <pc:sldMkLst>
          <pc:docMk/>
          <pc:sldMk cId="3009377075" sldId="259"/>
        </pc:sldMkLst>
      </pc:sldChg>
      <pc:sldChg chg="del">
        <pc:chgData name="Luis Mañez" userId="c84d000301b07f23" providerId="LiveId" clId="{827C09EF-A5A5-4820-8346-DEC51AC69082}" dt="2022-10-15T15:46:10.119" v="682" actId="47"/>
        <pc:sldMkLst>
          <pc:docMk/>
          <pc:sldMk cId="844556654" sldId="260"/>
        </pc:sldMkLst>
      </pc:sldChg>
      <pc:sldChg chg="del">
        <pc:chgData name="Luis Mañez" userId="c84d000301b07f23" providerId="LiveId" clId="{827C09EF-A5A5-4820-8346-DEC51AC69082}" dt="2022-10-15T15:46:10.119" v="682" actId="47"/>
        <pc:sldMkLst>
          <pc:docMk/>
          <pc:sldMk cId="4155692039" sldId="262"/>
        </pc:sldMkLst>
      </pc:sldChg>
      <pc:sldChg chg="del">
        <pc:chgData name="Luis Mañez" userId="c84d000301b07f23" providerId="LiveId" clId="{827C09EF-A5A5-4820-8346-DEC51AC69082}" dt="2022-10-15T15:46:10.119" v="682" actId="47"/>
        <pc:sldMkLst>
          <pc:docMk/>
          <pc:sldMk cId="1031420424" sldId="263"/>
        </pc:sldMkLst>
      </pc:sldChg>
      <pc:sldChg chg="del">
        <pc:chgData name="Luis Mañez" userId="c84d000301b07f23" providerId="LiveId" clId="{827C09EF-A5A5-4820-8346-DEC51AC69082}" dt="2022-10-15T15:46:10.119" v="682" actId="47"/>
        <pc:sldMkLst>
          <pc:docMk/>
          <pc:sldMk cId="1807390928" sldId="264"/>
        </pc:sldMkLst>
      </pc:sldChg>
      <pc:sldChg chg="del">
        <pc:chgData name="Luis Mañez" userId="c84d000301b07f23" providerId="LiveId" clId="{827C09EF-A5A5-4820-8346-DEC51AC69082}" dt="2022-10-15T15:46:10.119" v="682" actId="47"/>
        <pc:sldMkLst>
          <pc:docMk/>
          <pc:sldMk cId="652171040" sldId="265"/>
        </pc:sldMkLst>
      </pc:sldChg>
      <pc:sldChg chg="del">
        <pc:chgData name="Luis Mañez" userId="c84d000301b07f23" providerId="LiveId" clId="{827C09EF-A5A5-4820-8346-DEC51AC69082}" dt="2022-10-15T15:46:10.119" v="682" actId="47"/>
        <pc:sldMkLst>
          <pc:docMk/>
          <pc:sldMk cId="3824659684" sldId="266"/>
        </pc:sldMkLst>
      </pc:sldChg>
      <pc:sldChg chg="del">
        <pc:chgData name="Luis Mañez" userId="c84d000301b07f23" providerId="LiveId" clId="{827C09EF-A5A5-4820-8346-DEC51AC69082}" dt="2022-10-15T15:46:10.119" v="682" actId="47"/>
        <pc:sldMkLst>
          <pc:docMk/>
          <pc:sldMk cId="1198574024" sldId="267"/>
        </pc:sldMkLst>
      </pc:sldChg>
      <pc:sldChg chg="del">
        <pc:chgData name="Luis Mañez" userId="c84d000301b07f23" providerId="LiveId" clId="{827C09EF-A5A5-4820-8346-DEC51AC69082}" dt="2022-10-15T15:46:10.119" v="682" actId="47"/>
        <pc:sldMkLst>
          <pc:docMk/>
          <pc:sldMk cId="3617210180" sldId="269"/>
        </pc:sldMkLst>
      </pc:sldChg>
      <pc:sldChg chg="del">
        <pc:chgData name="Luis Mañez" userId="c84d000301b07f23" providerId="LiveId" clId="{827C09EF-A5A5-4820-8346-DEC51AC69082}" dt="2022-10-15T15:46:10.119" v="682" actId="47"/>
        <pc:sldMkLst>
          <pc:docMk/>
          <pc:sldMk cId="3765017467" sldId="270"/>
        </pc:sldMkLst>
      </pc:sldChg>
      <pc:sldChg chg="del">
        <pc:chgData name="Luis Mañez" userId="c84d000301b07f23" providerId="LiveId" clId="{827C09EF-A5A5-4820-8346-DEC51AC69082}" dt="2022-10-15T15:46:10.119" v="682" actId="47"/>
        <pc:sldMkLst>
          <pc:docMk/>
          <pc:sldMk cId="1494613233" sldId="271"/>
        </pc:sldMkLst>
      </pc:sldChg>
      <pc:sldChg chg="del">
        <pc:chgData name="Luis Mañez" userId="c84d000301b07f23" providerId="LiveId" clId="{827C09EF-A5A5-4820-8346-DEC51AC69082}" dt="2022-10-15T15:46:10.119" v="682" actId="47"/>
        <pc:sldMkLst>
          <pc:docMk/>
          <pc:sldMk cId="3778535488" sldId="272"/>
        </pc:sldMkLst>
      </pc:sldChg>
      <pc:sldChg chg="del">
        <pc:chgData name="Luis Mañez" userId="c84d000301b07f23" providerId="LiveId" clId="{827C09EF-A5A5-4820-8346-DEC51AC69082}" dt="2022-10-15T15:46:10.119" v="682" actId="47"/>
        <pc:sldMkLst>
          <pc:docMk/>
          <pc:sldMk cId="134660976" sldId="273"/>
        </pc:sldMkLst>
      </pc:sldChg>
      <pc:sldChg chg="new del">
        <pc:chgData name="Luis Mañez" userId="c84d000301b07f23" providerId="LiveId" clId="{827C09EF-A5A5-4820-8346-DEC51AC69082}" dt="2022-10-15T15:35:35.899" v="631" actId="47"/>
        <pc:sldMkLst>
          <pc:docMk/>
          <pc:sldMk cId="933526175" sldId="274"/>
        </pc:sldMkLst>
      </pc:sldChg>
      <pc:sldChg chg="new del">
        <pc:chgData name="Luis Mañez" userId="c84d000301b07f23" providerId="LiveId" clId="{827C09EF-A5A5-4820-8346-DEC51AC69082}" dt="2022-10-15T15:35:24.310" v="629" actId="47"/>
        <pc:sldMkLst>
          <pc:docMk/>
          <pc:sldMk cId="995019815" sldId="274"/>
        </pc:sldMkLst>
      </pc:sldChg>
      <pc:sldChg chg="new del">
        <pc:chgData name="Luis Mañez" userId="c84d000301b07f23" providerId="LiveId" clId="{827C09EF-A5A5-4820-8346-DEC51AC69082}" dt="2022-10-15T15:18:42.274" v="435" actId="47"/>
        <pc:sldMkLst>
          <pc:docMk/>
          <pc:sldMk cId="2484552654" sldId="274"/>
        </pc:sldMkLst>
      </pc:sldChg>
      <pc:sldChg chg="modSp new del mod">
        <pc:chgData name="Luis Mañez" userId="c84d000301b07f23" providerId="LiveId" clId="{827C09EF-A5A5-4820-8346-DEC51AC69082}" dt="2022-10-15T15:35:56.584" v="637" actId="47"/>
        <pc:sldMkLst>
          <pc:docMk/>
          <pc:sldMk cId="2645918397" sldId="274"/>
        </pc:sldMkLst>
        <pc:spChg chg="mod">
          <ac:chgData name="Luis Mañez" userId="c84d000301b07f23" providerId="LiveId" clId="{827C09EF-A5A5-4820-8346-DEC51AC69082}" dt="2022-10-15T15:35:45.029" v="636" actId="20577"/>
          <ac:spMkLst>
            <pc:docMk/>
            <pc:sldMk cId="2645918397" sldId="274"/>
            <ac:spMk id="2" creationId="{A4DE8B07-291A-7552-754D-B6B99DE5E9A8}"/>
          </ac:spMkLst>
        </pc:spChg>
      </pc:sldChg>
      <pc:sldChg chg="modSp new del">
        <pc:chgData name="Luis Mañez" userId="c84d000301b07f23" providerId="LiveId" clId="{827C09EF-A5A5-4820-8346-DEC51AC69082}" dt="2022-10-15T15:18:19.371" v="433" actId="47"/>
        <pc:sldMkLst>
          <pc:docMk/>
          <pc:sldMk cId="3888070690" sldId="274"/>
        </pc:sldMkLst>
        <pc:spChg chg="mod">
          <ac:chgData name="Luis Mañez" userId="c84d000301b07f23" providerId="LiveId" clId="{827C09EF-A5A5-4820-8346-DEC51AC69082}" dt="2022-10-15T15:10:55.144" v="427"/>
          <ac:spMkLst>
            <pc:docMk/>
            <pc:sldMk cId="3888070690" sldId="274"/>
            <ac:spMk id="2" creationId="{E32BA48D-6160-9668-975A-1F797C2A4F2C}"/>
          </ac:spMkLst>
        </pc:spChg>
      </pc:sldChg>
      <pc:sldChg chg="new del">
        <pc:chgData name="Luis Mañez" userId="c84d000301b07f23" providerId="LiveId" clId="{827C09EF-A5A5-4820-8346-DEC51AC69082}" dt="2022-10-15T15:01:56.575" v="311" actId="47"/>
        <pc:sldMkLst>
          <pc:docMk/>
          <pc:sldMk cId="3902859338" sldId="274"/>
        </pc:sldMkLst>
      </pc:sldChg>
      <pc:sldChg chg="modSp new del mod">
        <pc:chgData name="Luis Mañez" userId="c84d000301b07f23" providerId="LiveId" clId="{827C09EF-A5A5-4820-8346-DEC51AC69082}" dt="2022-10-15T15:21:12.718" v="464" actId="47"/>
        <pc:sldMkLst>
          <pc:docMk/>
          <pc:sldMk cId="4039412403" sldId="274"/>
        </pc:sldMkLst>
        <pc:spChg chg="mod">
          <ac:chgData name="Luis Mañez" userId="c84d000301b07f23" providerId="LiveId" clId="{827C09EF-A5A5-4820-8346-DEC51AC69082}" dt="2022-10-15T15:20:10.977" v="456" actId="20577"/>
          <ac:spMkLst>
            <pc:docMk/>
            <pc:sldMk cId="4039412403" sldId="274"/>
            <ac:spMk id="2" creationId="{786C7B2B-6315-18F4-6C8B-1EAFCE351900}"/>
          </ac:spMkLst>
        </pc:spChg>
        <pc:spChg chg="mod">
          <ac:chgData name="Luis Mañez" userId="c84d000301b07f23" providerId="LiveId" clId="{827C09EF-A5A5-4820-8346-DEC51AC69082}" dt="2022-10-15T15:20:04.102" v="444" actId="20577"/>
          <ac:spMkLst>
            <pc:docMk/>
            <pc:sldMk cId="4039412403" sldId="274"/>
            <ac:spMk id="3" creationId="{93824081-1C1E-B0A2-55D5-D4216A5E7B38}"/>
          </ac:spMkLst>
        </pc:spChg>
      </pc:sldChg>
      <pc:sldChg chg="new del">
        <pc:chgData name="Luis Mañez" userId="c84d000301b07f23" providerId="LiveId" clId="{827C09EF-A5A5-4820-8346-DEC51AC69082}" dt="2022-10-15T15:01:40.085" v="309" actId="47"/>
        <pc:sldMkLst>
          <pc:docMk/>
          <pc:sldMk cId="4177530383" sldId="274"/>
        </pc:sldMkLst>
      </pc:sldChg>
      <pc:sldMasterChg chg="modSp mod setBg addSldLayout delSldLayout modSldLayout sldLayoutOrd">
        <pc:chgData name="Luis Mañez" userId="c84d000301b07f23" providerId="LiveId" clId="{827C09EF-A5A5-4820-8346-DEC51AC69082}" dt="2022-10-15T15:43:32.162" v="681" actId="6014"/>
        <pc:sldMasterMkLst>
          <pc:docMk/>
          <pc:sldMasterMk cId="1960981508" sldId="2147483648"/>
        </pc:sldMasterMkLst>
        <pc:spChg chg="mod">
          <ac:chgData name="Luis Mañez" userId="c84d000301b07f23" providerId="LiveId" clId="{827C09EF-A5A5-4820-8346-DEC51AC69082}" dt="2022-10-15T14:27:54.835" v="1" actId="16037"/>
          <ac:spMkLst>
            <pc:docMk/>
            <pc:sldMasterMk cId="1960981508" sldId="2147483648"/>
            <ac:spMk id="2" creationId="{9F03F249-EC4F-E4A5-EDED-C7AAB2BE4D58}"/>
          </ac:spMkLst>
        </pc:spChg>
        <pc:spChg chg="mod">
          <ac:chgData name="Luis Mañez" userId="c84d000301b07f23" providerId="LiveId" clId="{827C09EF-A5A5-4820-8346-DEC51AC69082}" dt="2022-10-15T14:29:33.226" v="3" actId="1076"/>
          <ac:spMkLst>
            <pc:docMk/>
            <pc:sldMasterMk cId="1960981508" sldId="2147483648"/>
            <ac:spMk id="4" creationId="{181FA51B-B796-3C8E-34C2-8E0B236C7401}"/>
          </ac:spMkLst>
        </pc:spChg>
        <pc:sldLayoutChg chg="addSp delSp modSp mod">
          <pc:chgData name="Luis Mañez" userId="c84d000301b07f23" providerId="LiveId" clId="{827C09EF-A5A5-4820-8346-DEC51AC69082}" dt="2022-10-15T15:24:09.054" v="480" actId="14100"/>
          <pc:sldLayoutMkLst>
            <pc:docMk/>
            <pc:sldMasterMk cId="1960981508" sldId="2147483648"/>
            <pc:sldLayoutMk cId="3644253896" sldId="2147483649"/>
          </pc:sldLayoutMkLst>
          <pc:spChg chg="del">
            <ac:chgData name="Luis Mañez" userId="c84d000301b07f23" providerId="LiveId" clId="{827C09EF-A5A5-4820-8346-DEC51AC69082}" dt="2022-10-15T14:29:56.954" v="5"/>
            <ac:spMkLst>
              <pc:docMk/>
              <pc:sldMasterMk cId="1960981508" sldId="2147483648"/>
              <pc:sldLayoutMk cId="3644253896" sldId="2147483649"/>
              <ac:spMk id="2" creationId="{25150062-E04D-3ABE-0A44-7EA33EC42B18}"/>
            </ac:spMkLst>
          </pc:spChg>
          <pc:spChg chg="mod">
            <ac:chgData name="Luis Mañez" userId="c84d000301b07f23" providerId="LiveId" clId="{827C09EF-A5A5-4820-8346-DEC51AC69082}" dt="2022-10-15T15:24:09.054" v="480" actId="14100"/>
            <ac:spMkLst>
              <pc:docMk/>
              <pc:sldMasterMk cId="1960981508" sldId="2147483648"/>
              <pc:sldLayoutMk cId="3644253896" sldId="2147483649"/>
              <ac:spMk id="3" creationId="{EA744FE7-650B-CAC9-FA1B-FDB53E30856B}"/>
            </ac:spMkLst>
          </pc:spChg>
          <pc:spChg chg="del">
            <ac:chgData name="Luis Mañez" userId="c84d000301b07f23" providerId="LiveId" clId="{827C09EF-A5A5-4820-8346-DEC51AC69082}" dt="2022-10-15T14:29:52.757" v="4"/>
            <ac:spMkLst>
              <pc:docMk/>
              <pc:sldMasterMk cId="1960981508" sldId="2147483648"/>
              <pc:sldLayoutMk cId="3644253896" sldId="2147483649"/>
              <ac:spMk id="4" creationId="{1AFE8973-C85F-E7E7-C216-602D0F7CCE14}"/>
            </ac:spMkLst>
          </pc:spChg>
          <pc:spChg chg="del">
            <ac:chgData name="Luis Mañez" userId="c84d000301b07f23" providerId="LiveId" clId="{827C09EF-A5A5-4820-8346-DEC51AC69082}" dt="2022-10-15T14:29:52.757" v="4"/>
            <ac:spMkLst>
              <pc:docMk/>
              <pc:sldMasterMk cId="1960981508" sldId="2147483648"/>
              <pc:sldLayoutMk cId="3644253896" sldId="2147483649"/>
              <ac:spMk id="5" creationId="{05AFDA79-5748-2177-9C6A-63E3B219AAE1}"/>
            </ac:spMkLst>
          </pc:spChg>
          <pc:spChg chg="del">
            <ac:chgData name="Luis Mañez" userId="c84d000301b07f23" providerId="LiveId" clId="{827C09EF-A5A5-4820-8346-DEC51AC69082}" dt="2022-10-15T14:29:52.757" v="4"/>
            <ac:spMkLst>
              <pc:docMk/>
              <pc:sldMasterMk cId="1960981508" sldId="2147483648"/>
              <pc:sldLayoutMk cId="3644253896" sldId="2147483649"/>
              <ac:spMk id="6" creationId="{636CAC01-2904-6FCA-1E98-447D6B166442}"/>
            </ac:spMkLst>
          </pc:spChg>
          <pc:spChg chg="add mod">
            <ac:chgData name="Luis Mañez" userId="c84d000301b07f23" providerId="LiveId" clId="{827C09EF-A5A5-4820-8346-DEC51AC69082}" dt="2022-10-15T15:24:02.944" v="479" actId="14100"/>
            <ac:spMkLst>
              <pc:docMk/>
              <pc:sldMasterMk cId="1960981508" sldId="2147483648"/>
              <pc:sldLayoutMk cId="3644253896" sldId="2147483649"/>
              <ac:spMk id="7" creationId="{C77CDE79-6FB6-BB44-4089-78A060956032}"/>
            </ac:spMkLst>
          </pc:spChg>
          <pc:spChg chg="add del mod">
            <ac:chgData name="Luis Mañez" userId="c84d000301b07f23" providerId="LiveId" clId="{827C09EF-A5A5-4820-8346-DEC51AC69082}" dt="2022-10-15T14:59:01.314" v="304" actId="478"/>
            <ac:spMkLst>
              <pc:docMk/>
              <pc:sldMasterMk cId="1960981508" sldId="2147483648"/>
              <pc:sldLayoutMk cId="3644253896" sldId="2147483649"/>
              <ac:spMk id="11" creationId="{08279EB4-9ECF-68CC-4444-B9136FF45719}"/>
            </ac:spMkLst>
          </pc:spChg>
          <pc:spChg chg="add mod">
            <ac:chgData name="Luis Mañez" userId="c84d000301b07f23" providerId="LiveId" clId="{827C09EF-A5A5-4820-8346-DEC51AC69082}" dt="2022-10-15T14:45:08.149" v="89" actId="1037"/>
            <ac:spMkLst>
              <pc:docMk/>
              <pc:sldMasterMk cId="1960981508" sldId="2147483648"/>
              <pc:sldLayoutMk cId="3644253896" sldId="2147483649"/>
              <ac:spMk id="12" creationId="{061C4FEA-9F76-E912-B46B-521909F5620E}"/>
            </ac:spMkLst>
          </pc:spChg>
          <pc:picChg chg="add mod ord modCrop">
            <ac:chgData name="Luis Mañez" userId="c84d000301b07f23" providerId="LiveId" clId="{827C09EF-A5A5-4820-8346-DEC51AC69082}" dt="2022-10-15T14:35:01.916" v="17" actId="732"/>
            <ac:picMkLst>
              <pc:docMk/>
              <pc:sldMasterMk cId="1960981508" sldId="2147483648"/>
              <pc:sldLayoutMk cId="3644253896" sldId="2147483649"/>
              <ac:picMk id="8" creationId="{C2E70321-02FC-D71A-3C57-00399340AD36}"/>
            </ac:picMkLst>
          </pc:picChg>
          <pc:picChg chg="add del mod">
            <ac:chgData name="Luis Mañez" userId="c84d000301b07f23" providerId="LiveId" clId="{827C09EF-A5A5-4820-8346-DEC51AC69082}" dt="2022-10-15T14:38:04.242" v="42"/>
            <ac:picMkLst>
              <pc:docMk/>
              <pc:sldMasterMk cId="1960981508" sldId="2147483648"/>
              <pc:sldLayoutMk cId="3644253896" sldId="2147483649"/>
              <ac:picMk id="9" creationId="{EFF08FAD-0AF8-5B31-E432-865F24166667}"/>
            </ac:picMkLst>
          </pc:picChg>
          <pc:picChg chg="add mod">
            <ac:chgData name="Luis Mañez" userId="c84d000301b07f23" providerId="LiveId" clId="{827C09EF-A5A5-4820-8346-DEC51AC69082}" dt="2022-10-15T14:38:26.034" v="43"/>
            <ac:picMkLst>
              <pc:docMk/>
              <pc:sldMasterMk cId="1960981508" sldId="2147483648"/>
              <pc:sldLayoutMk cId="3644253896" sldId="2147483649"/>
              <ac:picMk id="10" creationId="{BFE53866-AF4D-479A-29B6-D6B1047EC8DA}"/>
            </ac:picMkLst>
          </pc:picChg>
        </pc:sldLayoutChg>
        <pc:sldLayoutChg chg="delSp">
          <pc:chgData name="Luis Mañez" userId="c84d000301b07f23" providerId="LiveId" clId="{827C09EF-A5A5-4820-8346-DEC51AC69082}" dt="2022-10-15T14:40:26.589" v="45"/>
          <pc:sldLayoutMkLst>
            <pc:docMk/>
            <pc:sldMasterMk cId="1960981508" sldId="2147483648"/>
            <pc:sldLayoutMk cId="1431010943" sldId="2147483650"/>
          </pc:sldLayoutMkLst>
          <pc:spChg chg="del">
            <ac:chgData name="Luis Mañez" userId="c84d000301b07f23" providerId="LiveId" clId="{827C09EF-A5A5-4820-8346-DEC51AC69082}" dt="2022-10-15T14:40:26.589" v="45"/>
            <ac:spMkLst>
              <pc:docMk/>
              <pc:sldMasterMk cId="1960981508" sldId="2147483648"/>
              <pc:sldLayoutMk cId="1431010943" sldId="2147483650"/>
              <ac:spMk id="4" creationId="{5F7B0912-1EE5-6440-B9BF-E8E521940C6A}"/>
            </ac:spMkLst>
          </pc:spChg>
          <pc:spChg chg="del">
            <ac:chgData name="Luis Mañez" userId="c84d000301b07f23" providerId="LiveId" clId="{827C09EF-A5A5-4820-8346-DEC51AC69082}" dt="2022-10-15T14:40:26.589" v="45"/>
            <ac:spMkLst>
              <pc:docMk/>
              <pc:sldMasterMk cId="1960981508" sldId="2147483648"/>
              <pc:sldLayoutMk cId="1431010943" sldId="2147483650"/>
              <ac:spMk id="5" creationId="{43C51EDB-BC54-DF35-3D3A-CC1D60D0272E}"/>
            </ac:spMkLst>
          </pc:spChg>
          <pc:spChg chg="del">
            <ac:chgData name="Luis Mañez" userId="c84d000301b07f23" providerId="LiveId" clId="{827C09EF-A5A5-4820-8346-DEC51AC69082}" dt="2022-10-15T14:40:26.589" v="45"/>
            <ac:spMkLst>
              <pc:docMk/>
              <pc:sldMasterMk cId="1960981508" sldId="2147483648"/>
              <pc:sldLayoutMk cId="1431010943" sldId="2147483650"/>
              <ac:spMk id="6" creationId="{117422E7-B225-532E-27D8-E78DB9818ED9}"/>
            </ac:spMkLst>
          </pc:spChg>
        </pc:sldLayoutChg>
        <pc:sldLayoutChg chg="delSp mod">
          <pc:chgData name="Luis Mañez" userId="c84d000301b07f23" providerId="LiveId" clId="{827C09EF-A5A5-4820-8346-DEC51AC69082}" dt="2022-10-15T15:25:55.400" v="488" actId="478"/>
          <pc:sldLayoutMkLst>
            <pc:docMk/>
            <pc:sldMasterMk cId="1960981508" sldId="2147483648"/>
            <pc:sldLayoutMk cId="3296367518" sldId="2147483651"/>
          </pc:sldLayoutMkLst>
          <pc:spChg chg="del">
            <ac:chgData name="Luis Mañez" userId="c84d000301b07f23" providerId="LiveId" clId="{827C09EF-A5A5-4820-8346-DEC51AC69082}" dt="2022-10-15T15:25:55.400" v="488" actId="478"/>
            <ac:spMkLst>
              <pc:docMk/>
              <pc:sldMasterMk cId="1960981508" sldId="2147483648"/>
              <pc:sldLayoutMk cId="3296367518" sldId="2147483651"/>
              <ac:spMk id="4" creationId="{CE74424D-514C-3F7C-1382-60CB675B61E6}"/>
            </ac:spMkLst>
          </pc:spChg>
          <pc:spChg chg="del">
            <ac:chgData name="Luis Mañez" userId="c84d000301b07f23" providerId="LiveId" clId="{827C09EF-A5A5-4820-8346-DEC51AC69082}" dt="2022-10-15T15:25:52.484" v="486" actId="478"/>
            <ac:spMkLst>
              <pc:docMk/>
              <pc:sldMasterMk cId="1960981508" sldId="2147483648"/>
              <pc:sldLayoutMk cId="3296367518" sldId="2147483651"/>
              <ac:spMk id="5" creationId="{43F3457C-48F1-06BA-2F13-6277C0678E53}"/>
            </ac:spMkLst>
          </pc:spChg>
          <pc:spChg chg="del">
            <ac:chgData name="Luis Mañez" userId="c84d000301b07f23" providerId="LiveId" clId="{827C09EF-A5A5-4820-8346-DEC51AC69082}" dt="2022-10-15T15:25:53.471" v="487" actId="478"/>
            <ac:spMkLst>
              <pc:docMk/>
              <pc:sldMasterMk cId="1960981508" sldId="2147483648"/>
              <pc:sldLayoutMk cId="3296367518" sldId="2147483651"/>
              <ac:spMk id="6" creationId="{C60732F5-1A0C-282C-E44D-19CAFBA65F52}"/>
            </ac:spMkLst>
          </pc:spChg>
        </pc:sldLayoutChg>
        <pc:sldLayoutChg chg="del">
          <pc:chgData name="Luis Mañez" userId="c84d000301b07f23" providerId="LiveId" clId="{827C09EF-A5A5-4820-8346-DEC51AC69082}" dt="2022-10-15T15:39:45.174" v="646" actId="2696"/>
          <pc:sldLayoutMkLst>
            <pc:docMk/>
            <pc:sldMasterMk cId="1960981508" sldId="2147483648"/>
            <pc:sldLayoutMk cId="464362998" sldId="2147483652"/>
          </pc:sldLayoutMkLst>
        </pc:sldLayoutChg>
        <pc:sldLayoutChg chg="del">
          <pc:chgData name="Luis Mañez" userId="c84d000301b07f23" providerId="LiveId" clId="{827C09EF-A5A5-4820-8346-DEC51AC69082}" dt="2022-10-15T15:25:41.386" v="485" actId="2696"/>
          <pc:sldLayoutMkLst>
            <pc:docMk/>
            <pc:sldMasterMk cId="1960981508" sldId="2147483648"/>
            <pc:sldLayoutMk cId="3609377004" sldId="2147483653"/>
          </pc:sldLayoutMkLst>
        </pc:sldLayoutChg>
        <pc:sldLayoutChg chg="delSp mod">
          <pc:chgData name="Luis Mañez" userId="c84d000301b07f23" providerId="LiveId" clId="{827C09EF-A5A5-4820-8346-DEC51AC69082}" dt="2022-10-15T15:26:13.397" v="489" actId="478"/>
          <pc:sldLayoutMkLst>
            <pc:docMk/>
            <pc:sldMasterMk cId="1960981508" sldId="2147483648"/>
            <pc:sldLayoutMk cId="299717957" sldId="2147483654"/>
          </pc:sldLayoutMkLst>
          <pc:spChg chg="del">
            <ac:chgData name="Luis Mañez" userId="c84d000301b07f23" providerId="LiveId" clId="{827C09EF-A5A5-4820-8346-DEC51AC69082}" dt="2022-10-15T15:26:13.397" v="489" actId="478"/>
            <ac:spMkLst>
              <pc:docMk/>
              <pc:sldMasterMk cId="1960981508" sldId="2147483648"/>
              <pc:sldLayoutMk cId="299717957" sldId="2147483654"/>
              <ac:spMk id="3" creationId="{6C164EA9-7F4B-6C76-916D-9C5FC4955360}"/>
            </ac:spMkLst>
          </pc:spChg>
          <pc:spChg chg="del">
            <ac:chgData name="Luis Mañez" userId="c84d000301b07f23" providerId="LiveId" clId="{827C09EF-A5A5-4820-8346-DEC51AC69082}" dt="2022-10-15T15:26:13.397" v="489" actId="478"/>
            <ac:spMkLst>
              <pc:docMk/>
              <pc:sldMasterMk cId="1960981508" sldId="2147483648"/>
              <pc:sldLayoutMk cId="299717957" sldId="2147483654"/>
              <ac:spMk id="4" creationId="{6D4EC661-8324-F3BA-8741-C7826001C18C}"/>
            </ac:spMkLst>
          </pc:spChg>
          <pc:spChg chg="del">
            <ac:chgData name="Luis Mañez" userId="c84d000301b07f23" providerId="LiveId" clId="{827C09EF-A5A5-4820-8346-DEC51AC69082}" dt="2022-10-15T15:26:13.397" v="489" actId="478"/>
            <ac:spMkLst>
              <pc:docMk/>
              <pc:sldMasterMk cId="1960981508" sldId="2147483648"/>
              <pc:sldLayoutMk cId="299717957" sldId="2147483654"/>
              <ac:spMk id="5" creationId="{3445C7B6-2491-F5AE-7489-6139038DD9CB}"/>
            </ac:spMkLst>
          </pc:spChg>
        </pc:sldLayoutChg>
        <pc:sldLayoutChg chg="del">
          <pc:chgData name="Luis Mañez" userId="c84d000301b07f23" providerId="LiveId" clId="{827C09EF-A5A5-4820-8346-DEC51AC69082}" dt="2022-10-15T15:25:37.694" v="484" actId="2696"/>
          <pc:sldLayoutMkLst>
            <pc:docMk/>
            <pc:sldMasterMk cId="1960981508" sldId="2147483648"/>
            <pc:sldLayoutMk cId="1517138842" sldId="2147483655"/>
          </pc:sldLayoutMkLst>
        </pc:sldLayoutChg>
        <pc:sldLayoutChg chg="del">
          <pc:chgData name="Luis Mañez" userId="c84d000301b07f23" providerId="LiveId" clId="{827C09EF-A5A5-4820-8346-DEC51AC69082}" dt="2022-10-15T15:25:35.081" v="483" actId="2696"/>
          <pc:sldLayoutMkLst>
            <pc:docMk/>
            <pc:sldMasterMk cId="1960981508" sldId="2147483648"/>
            <pc:sldLayoutMk cId="4048556163" sldId="2147483656"/>
          </pc:sldLayoutMkLst>
        </pc:sldLayoutChg>
        <pc:sldLayoutChg chg="del">
          <pc:chgData name="Luis Mañez" userId="c84d000301b07f23" providerId="LiveId" clId="{827C09EF-A5A5-4820-8346-DEC51AC69082}" dt="2022-10-15T15:25:26.159" v="481" actId="2696"/>
          <pc:sldLayoutMkLst>
            <pc:docMk/>
            <pc:sldMasterMk cId="1960981508" sldId="2147483648"/>
            <pc:sldLayoutMk cId="3055317398" sldId="2147483658"/>
          </pc:sldLayoutMkLst>
        </pc:sldLayoutChg>
        <pc:sldLayoutChg chg="del">
          <pc:chgData name="Luis Mañez" userId="c84d000301b07f23" providerId="LiveId" clId="{827C09EF-A5A5-4820-8346-DEC51AC69082}" dt="2022-10-15T15:25:27.731" v="482" actId="2696"/>
          <pc:sldLayoutMkLst>
            <pc:docMk/>
            <pc:sldMasterMk cId="1960981508" sldId="2147483648"/>
            <pc:sldLayoutMk cId="788272915" sldId="2147483659"/>
          </pc:sldLayoutMkLst>
        </pc:sldLayoutChg>
        <pc:sldLayoutChg chg="new del mod">
          <pc:chgData name="Luis Mañez" userId="c84d000301b07f23" providerId="LiveId" clId="{827C09EF-A5A5-4820-8346-DEC51AC69082}" dt="2022-10-15T14:41:56.989" v="47" actId="2696"/>
          <pc:sldLayoutMkLst>
            <pc:docMk/>
            <pc:sldMasterMk cId="1960981508" sldId="2147483648"/>
            <pc:sldLayoutMk cId="464863515" sldId="2147483660"/>
          </pc:sldLayoutMkLst>
        </pc:sldLayoutChg>
        <pc:sldLayoutChg chg="addSp delSp modSp new mod">
          <pc:chgData name="Luis Mañez" userId="c84d000301b07f23" providerId="LiveId" clId="{827C09EF-A5A5-4820-8346-DEC51AC69082}" dt="2022-10-15T15:39:12.493" v="644"/>
          <pc:sldLayoutMkLst>
            <pc:docMk/>
            <pc:sldMasterMk cId="1960981508" sldId="2147483648"/>
            <pc:sldLayoutMk cId="2575744456" sldId="2147483660"/>
          </pc:sldLayoutMkLst>
          <pc:spChg chg="del">
            <ac:chgData name="Luis Mañez" userId="c84d000301b07f23" providerId="LiveId" clId="{827C09EF-A5A5-4820-8346-DEC51AC69082}" dt="2022-10-15T14:42:42.216" v="52" actId="478"/>
            <ac:spMkLst>
              <pc:docMk/>
              <pc:sldMasterMk cId="1960981508" sldId="2147483648"/>
              <pc:sldLayoutMk cId="2575744456" sldId="2147483660"/>
              <ac:spMk id="2" creationId="{07DE8AF7-089F-50B5-56CF-E5ED96A9E838}"/>
            </ac:spMkLst>
          </pc:spChg>
          <pc:spChg chg="del">
            <ac:chgData name="Luis Mañez" userId="c84d000301b07f23" providerId="LiveId" clId="{827C09EF-A5A5-4820-8346-DEC51AC69082}" dt="2022-10-15T14:42:50.504" v="55" actId="478"/>
            <ac:spMkLst>
              <pc:docMk/>
              <pc:sldMasterMk cId="1960981508" sldId="2147483648"/>
              <pc:sldLayoutMk cId="2575744456" sldId="2147483660"/>
              <ac:spMk id="3" creationId="{EA14A318-77C5-8AB5-0FDC-C663264EF316}"/>
            </ac:spMkLst>
          </pc:spChg>
          <pc:spChg chg="add del mod">
            <ac:chgData name="Luis Mañez" userId="c84d000301b07f23" providerId="LiveId" clId="{827C09EF-A5A5-4820-8346-DEC51AC69082}" dt="2022-10-15T14:42:47.858" v="54"/>
            <ac:spMkLst>
              <pc:docMk/>
              <pc:sldMasterMk cId="1960981508" sldId="2147483648"/>
              <pc:sldLayoutMk cId="2575744456" sldId="2147483660"/>
              <ac:spMk id="4" creationId="{701AEC8C-B989-10E8-1C90-1A82EEDEE8E5}"/>
            </ac:spMkLst>
          </pc:spChg>
          <pc:spChg chg="add mod">
            <ac:chgData name="Luis Mañez" userId="c84d000301b07f23" providerId="LiveId" clId="{827C09EF-A5A5-4820-8346-DEC51AC69082}" dt="2022-10-15T15:39:12.493" v="644"/>
            <ac:spMkLst>
              <pc:docMk/>
              <pc:sldMasterMk cId="1960981508" sldId="2147483648"/>
              <pc:sldLayoutMk cId="2575744456" sldId="2147483660"/>
              <ac:spMk id="6" creationId="{211A3DA5-F3DD-A19B-EC02-221F3D8F4579}"/>
            </ac:spMkLst>
          </pc:spChg>
          <pc:picChg chg="add mod">
            <ac:chgData name="Luis Mañez" userId="c84d000301b07f23" providerId="LiveId" clId="{827C09EF-A5A5-4820-8346-DEC51AC69082}" dt="2022-10-15T15:39:12.493" v="644"/>
            <ac:picMkLst>
              <pc:docMk/>
              <pc:sldMasterMk cId="1960981508" sldId="2147483648"/>
              <pc:sldLayoutMk cId="2575744456" sldId="2147483660"/>
              <ac:picMk id="5" creationId="{D9A8DD08-B7A3-416D-BB47-D56A1A1E5D1E}"/>
            </ac:picMkLst>
          </pc:picChg>
        </pc:sldLayoutChg>
        <pc:sldLayoutChg chg="delSp new mod setBg">
          <pc:chgData name="Luis Mañez" userId="c84d000301b07f23" providerId="LiveId" clId="{827C09EF-A5A5-4820-8346-DEC51AC69082}" dt="2022-10-15T14:50:09.370" v="96" actId="6014"/>
          <pc:sldLayoutMkLst>
            <pc:docMk/>
            <pc:sldMasterMk cId="1960981508" sldId="2147483648"/>
            <pc:sldLayoutMk cId="1587848626" sldId="2147483661"/>
          </pc:sldLayoutMkLst>
          <pc:spChg chg="del">
            <ac:chgData name="Luis Mañez" userId="c84d000301b07f23" providerId="LiveId" clId="{827C09EF-A5A5-4820-8346-DEC51AC69082}" dt="2022-10-15T14:49:39.254" v="91"/>
            <ac:spMkLst>
              <pc:docMk/>
              <pc:sldMasterMk cId="1960981508" sldId="2147483648"/>
              <pc:sldLayoutMk cId="1587848626" sldId="2147483661"/>
              <ac:spMk id="2" creationId="{47EF4197-6581-E92E-270C-878E0D035CDC}"/>
            </ac:spMkLst>
          </pc:spChg>
          <pc:spChg chg="del">
            <ac:chgData name="Luis Mañez" userId="c84d000301b07f23" providerId="LiveId" clId="{827C09EF-A5A5-4820-8346-DEC51AC69082}" dt="2022-10-15T14:49:43.099" v="92" actId="478"/>
            <ac:spMkLst>
              <pc:docMk/>
              <pc:sldMasterMk cId="1960981508" sldId="2147483648"/>
              <pc:sldLayoutMk cId="1587848626" sldId="2147483661"/>
              <ac:spMk id="3" creationId="{FC6EAB55-09E9-2C59-B75C-3380EEEF0CAD}"/>
            </ac:spMkLst>
          </pc:spChg>
        </pc:sldLayoutChg>
        <pc:sldLayoutChg chg="addSp delSp modSp new mod">
          <pc:chgData name="Luis Mañez" userId="c84d000301b07f23" providerId="LiveId" clId="{827C09EF-A5A5-4820-8346-DEC51AC69082}" dt="2022-10-15T15:21:44.822" v="478" actId="20577"/>
          <pc:sldLayoutMkLst>
            <pc:docMk/>
            <pc:sldMasterMk cId="1960981508" sldId="2147483648"/>
            <pc:sldLayoutMk cId="1307138425" sldId="2147483662"/>
          </pc:sldLayoutMkLst>
          <pc:spChg chg="del">
            <ac:chgData name="Luis Mañez" userId="c84d000301b07f23" providerId="LiveId" clId="{827C09EF-A5A5-4820-8346-DEC51AC69082}" dt="2022-10-15T14:51:35.682" v="149" actId="478"/>
            <ac:spMkLst>
              <pc:docMk/>
              <pc:sldMasterMk cId="1960981508" sldId="2147483648"/>
              <pc:sldLayoutMk cId="1307138425" sldId="2147483662"/>
              <ac:spMk id="2" creationId="{AC9CC6F0-CA2B-9C38-C86F-7D084E10AE41}"/>
            </ac:spMkLst>
          </pc:spChg>
          <pc:spChg chg="del">
            <ac:chgData name="Luis Mañez" userId="c84d000301b07f23" providerId="LiveId" clId="{827C09EF-A5A5-4820-8346-DEC51AC69082}" dt="2022-10-15T14:50:33.642" v="98" actId="478"/>
            <ac:spMkLst>
              <pc:docMk/>
              <pc:sldMasterMk cId="1960981508" sldId="2147483648"/>
              <pc:sldLayoutMk cId="1307138425" sldId="2147483662"/>
              <ac:spMk id="3" creationId="{E312DD7E-7BBF-2768-5895-D8470140673A}"/>
            </ac:spMkLst>
          </pc:spChg>
          <pc:spChg chg="add mod">
            <ac:chgData name="Luis Mañez" userId="c84d000301b07f23" providerId="LiveId" clId="{827C09EF-A5A5-4820-8346-DEC51AC69082}" dt="2022-10-15T15:01:01.647" v="308" actId="34135"/>
            <ac:spMkLst>
              <pc:docMk/>
              <pc:sldMasterMk cId="1960981508" sldId="2147483648"/>
              <pc:sldLayoutMk cId="1307138425" sldId="2147483662"/>
              <ac:spMk id="6" creationId="{E4905A7B-475E-5181-BA30-EBFC5AA401E1}"/>
            </ac:spMkLst>
          </pc:spChg>
          <pc:spChg chg="mod">
            <ac:chgData name="Luis Mañez" userId="c84d000301b07f23" providerId="LiveId" clId="{827C09EF-A5A5-4820-8346-DEC51AC69082}" dt="2022-10-15T15:01:01.647" v="308" actId="34135"/>
            <ac:spMkLst>
              <pc:docMk/>
              <pc:sldMasterMk cId="1960981508" sldId="2147483648"/>
              <pc:sldLayoutMk cId="1307138425" sldId="2147483662"/>
              <ac:spMk id="9" creationId="{4DDA9F3B-C926-D9DE-83DC-7FE1ADF64B49}"/>
            </ac:spMkLst>
          </pc:spChg>
          <pc:spChg chg="add del mod">
            <ac:chgData name="Luis Mañez" userId="c84d000301b07f23" providerId="LiveId" clId="{827C09EF-A5A5-4820-8346-DEC51AC69082}" dt="2022-10-15T14:52:18.051" v="155"/>
            <ac:spMkLst>
              <pc:docMk/>
              <pc:sldMasterMk cId="1960981508" sldId="2147483648"/>
              <pc:sldLayoutMk cId="1307138425" sldId="2147483662"/>
              <ac:spMk id="13" creationId="{DE694BDC-E355-B491-43F0-34D7CDA44E93}"/>
            </ac:spMkLst>
          </pc:spChg>
          <pc:spChg chg="add del mod">
            <ac:chgData name="Luis Mañez" userId="c84d000301b07f23" providerId="LiveId" clId="{827C09EF-A5A5-4820-8346-DEC51AC69082}" dt="2022-10-15T14:52:18.051" v="155"/>
            <ac:spMkLst>
              <pc:docMk/>
              <pc:sldMasterMk cId="1960981508" sldId="2147483648"/>
              <pc:sldLayoutMk cId="1307138425" sldId="2147483662"/>
              <ac:spMk id="14" creationId="{846973CD-0376-60AB-6AB4-E57539BBF2B6}"/>
            </ac:spMkLst>
          </pc:spChg>
          <pc:spChg chg="add del mod">
            <ac:chgData name="Luis Mañez" userId="c84d000301b07f23" providerId="LiveId" clId="{827C09EF-A5A5-4820-8346-DEC51AC69082}" dt="2022-10-15T15:20:40.775" v="458" actId="478"/>
            <ac:spMkLst>
              <pc:docMk/>
              <pc:sldMasterMk cId="1960981508" sldId="2147483648"/>
              <pc:sldLayoutMk cId="1307138425" sldId="2147483662"/>
              <ac:spMk id="16" creationId="{752891CE-64D5-62D7-E59B-C94A9A78BE91}"/>
            </ac:spMkLst>
          </pc:spChg>
          <pc:spChg chg="add del mod">
            <ac:chgData name="Luis Mañez" userId="c84d000301b07f23" providerId="LiveId" clId="{827C09EF-A5A5-4820-8346-DEC51AC69082}" dt="2022-10-15T15:04:41.627" v="358" actId="478"/>
            <ac:spMkLst>
              <pc:docMk/>
              <pc:sldMasterMk cId="1960981508" sldId="2147483648"/>
              <pc:sldLayoutMk cId="1307138425" sldId="2147483662"/>
              <ac:spMk id="17" creationId="{2F848007-392B-B66F-F5E2-CF97B9A1B4F9}"/>
            </ac:spMkLst>
          </pc:spChg>
          <pc:spChg chg="add del mod">
            <ac:chgData name="Luis Mañez" userId="c84d000301b07f23" providerId="LiveId" clId="{827C09EF-A5A5-4820-8346-DEC51AC69082}" dt="2022-10-15T15:10:55.144" v="427"/>
            <ac:spMkLst>
              <pc:docMk/>
              <pc:sldMasterMk cId="1960981508" sldId="2147483648"/>
              <pc:sldLayoutMk cId="1307138425" sldId="2147483662"/>
              <ac:spMk id="19" creationId="{7AB719FD-3DF2-3758-432A-81B6B29840F2}"/>
            </ac:spMkLst>
          </pc:spChg>
          <pc:spChg chg="add del">
            <ac:chgData name="Luis Mañez" userId="c84d000301b07f23" providerId="LiveId" clId="{827C09EF-A5A5-4820-8346-DEC51AC69082}" dt="2022-10-15T15:02:35.856" v="313" actId="11529"/>
            <ac:spMkLst>
              <pc:docMk/>
              <pc:sldMasterMk cId="1960981508" sldId="2147483648"/>
              <pc:sldLayoutMk cId="1307138425" sldId="2147483662"/>
              <ac:spMk id="20" creationId="{5E01D331-DEE1-60B4-B416-13D400345F25}"/>
            </ac:spMkLst>
          </pc:spChg>
          <pc:spChg chg="add del mod">
            <ac:chgData name="Luis Mañez" userId="c84d000301b07f23" providerId="LiveId" clId="{827C09EF-A5A5-4820-8346-DEC51AC69082}" dt="2022-10-15T15:02:35.856" v="313" actId="11529"/>
            <ac:spMkLst>
              <pc:docMk/>
              <pc:sldMasterMk cId="1960981508" sldId="2147483648"/>
              <pc:sldLayoutMk cId="1307138425" sldId="2147483662"/>
              <ac:spMk id="21" creationId="{DFD9B020-6A47-C54D-CF4F-BF8E2B87132C}"/>
            </ac:spMkLst>
          </pc:spChg>
          <pc:spChg chg="add del">
            <ac:chgData name="Luis Mañez" userId="c84d000301b07f23" providerId="LiveId" clId="{827C09EF-A5A5-4820-8346-DEC51AC69082}" dt="2022-10-15T15:02:55.042" v="314" actId="11529"/>
            <ac:spMkLst>
              <pc:docMk/>
              <pc:sldMasterMk cId="1960981508" sldId="2147483648"/>
              <pc:sldLayoutMk cId="1307138425" sldId="2147483662"/>
              <ac:spMk id="22" creationId="{BB27E90E-7B25-04C0-3E83-1A3D88ECA893}"/>
            </ac:spMkLst>
          </pc:spChg>
          <pc:spChg chg="add del mod">
            <ac:chgData name="Luis Mañez" userId="c84d000301b07f23" providerId="LiveId" clId="{827C09EF-A5A5-4820-8346-DEC51AC69082}" dt="2022-10-15T15:20:38.681" v="457" actId="478"/>
            <ac:spMkLst>
              <pc:docMk/>
              <pc:sldMasterMk cId="1960981508" sldId="2147483648"/>
              <pc:sldLayoutMk cId="1307138425" sldId="2147483662"/>
              <ac:spMk id="23" creationId="{C65FA827-E02B-6598-48DA-7AD3ADEF4E72}"/>
            </ac:spMkLst>
          </pc:spChg>
          <pc:spChg chg="add del mod">
            <ac:chgData name="Luis Mañez" userId="c84d000301b07f23" providerId="LiveId" clId="{827C09EF-A5A5-4820-8346-DEC51AC69082}" dt="2022-10-15T15:10:54.717" v="426"/>
            <ac:spMkLst>
              <pc:docMk/>
              <pc:sldMasterMk cId="1960981508" sldId="2147483648"/>
              <pc:sldLayoutMk cId="1307138425" sldId="2147483662"/>
              <ac:spMk id="24" creationId="{A7027224-AEE9-5FF5-2B4C-7C0DCA5EFB2B}"/>
            </ac:spMkLst>
          </pc:spChg>
          <pc:spChg chg="add del mod">
            <ac:chgData name="Luis Mañez" userId="c84d000301b07f23" providerId="LiveId" clId="{827C09EF-A5A5-4820-8346-DEC51AC69082}" dt="2022-10-15T15:21:01.394" v="462"/>
            <ac:spMkLst>
              <pc:docMk/>
              <pc:sldMasterMk cId="1960981508" sldId="2147483648"/>
              <pc:sldLayoutMk cId="1307138425" sldId="2147483662"/>
              <ac:spMk id="25" creationId="{D24D091E-9EBA-8090-FB6C-74EA6766A62F}"/>
            </ac:spMkLst>
          </pc:spChg>
          <pc:spChg chg="add del mod">
            <ac:chgData name="Luis Mañez" userId="c84d000301b07f23" providerId="LiveId" clId="{827C09EF-A5A5-4820-8346-DEC51AC69082}" dt="2022-10-15T15:21:01.394" v="462"/>
            <ac:spMkLst>
              <pc:docMk/>
              <pc:sldMasterMk cId="1960981508" sldId="2147483648"/>
              <pc:sldLayoutMk cId="1307138425" sldId="2147483662"/>
              <ac:spMk id="26" creationId="{1B7E5CDF-1059-9F05-B90B-05B176F0A70B}"/>
            </ac:spMkLst>
          </pc:spChg>
          <pc:spChg chg="add mod">
            <ac:chgData name="Luis Mañez" userId="c84d000301b07f23" providerId="LiveId" clId="{827C09EF-A5A5-4820-8346-DEC51AC69082}" dt="2022-10-15T15:21:01.417" v="463"/>
            <ac:spMkLst>
              <pc:docMk/>
              <pc:sldMasterMk cId="1960981508" sldId="2147483648"/>
              <pc:sldLayoutMk cId="1307138425" sldId="2147483662"/>
              <ac:spMk id="27" creationId="{30BE4D3E-7467-CB43-A32F-EA2978E24DCA}"/>
            </ac:spMkLst>
          </pc:spChg>
          <pc:spChg chg="add mod">
            <ac:chgData name="Luis Mañez" userId="c84d000301b07f23" providerId="LiveId" clId="{827C09EF-A5A5-4820-8346-DEC51AC69082}" dt="2022-10-15T15:21:44.822" v="478" actId="20577"/>
            <ac:spMkLst>
              <pc:docMk/>
              <pc:sldMasterMk cId="1960981508" sldId="2147483648"/>
              <pc:sldLayoutMk cId="1307138425" sldId="2147483662"/>
              <ac:spMk id="28" creationId="{3EC595EC-5112-7122-9184-615D71208D38}"/>
            </ac:spMkLst>
          </pc:spChg>
          <pc:grpChg chg="add mod">
            <ac:chgData name="Luis Mañez" userId="c84d000301b07f23" providerId="LiveId" clId="{827C09EF-A5A5-4820-8346-DEC51AC69082}" dt="2022-10-15T15:01:01.647" v="308" actId="34135"/>
            <ac:grpSpMkLst>
              <pc:docMk/>
              <pc:sldMasterMk cId="1960981508" sldId="2147483648"/>
              <pc:sldLayoutMk cId="1307138425" sldId="2147483662"/>
              <ac:grpSpMk id="7" creationId="{8516AA2B-41A4-62BC-7BAF-3455F0FDC53B}"/>
            </ac:grpSpMkLst>
          </pc:grpChg>
          <pc:grpChg chg="mod">
            <ac:chgData name="Luis Mañez" userId="c84d000301b07f23" providerId="LiveId" clId="{827C09EF-A5A5-4820-8346-DEC51AC69082}" dt="2022-10-15T15:01:01.647" v="308" actId="34135"/>
            <ac:grpSpMkLst>
              <pc:docMk/>
              <pc:sldMasterMk cId="1960981508" sldId="2147483648"/>
              <pc:sldLayoutMk cId="1307138425" sldId="2147483662"/>
              <ac:grpSpMk id="8" creationId="{31CCBEAC-5763-75CC-0D3C-E5F7065D382B}"/>
            </ac:grpSpMkLst>
          </pc:grpChg>
          <pc:picChg chg="add mod">
            <ac:chgData name="Luis Mañez" userId="c84d000301b07f23" providerId="LiveId" clId="{827C09EF-A5A5-4820-8346-DEC51AC69082}" dt="2022-10-15T15:01:01.647" v="308" actId="34135"/>
            <ac:picMkLst>
              <pc:docMk/>
              <pc:sldMasterMk cId="1960981508" sldId="2147483648"/>
              <pc:sldLayoutMk cId="1307138425" sldId="2147483662"/>
              <ac:picMk id="4" creationId="{4C5634A4-841E-1320-59D2-BC41B266DF6F}"/>
            </ac:picMkLst>
          </pc:picChg>
          <pc:picChg chg="add mod">
            <ac:chgData name="Luis Mañez" userId="c84d000301b07f23" providerId="LiveId" clId="{827C09EF-A5A5-4820-8346-DEC51AC69082}" dt="2022-10-15T15:01:01.647" v="308" actId="34135"/>
            <ac:picMkLst>
              <pc:docMk/>
              <pc:sldMasterMk cId="1960981508" sldId="2147483648"/>
              <pc:sldLayoutMk cId="1307138425" sldId="2147483662"/>
              <ac:picMk id="5" creationId="{426D6A8B-AFD4-4F41-402E-BE7C6A4CAE4E}"/>
            </ac:picMkLst>
          </pc:picChg>
          <pc:picChg chg="mod">
            <ac:chgData name="Luis Mañez" userId="c84d000301b07f23" providerId="LiveId" clId="{827C09EF-A5A5-4820-8346-DEC51AC69082}" dt="2022-10-15T15:01:01.647" v="308" actId="34135"/>
            <ac:picMkLst>
              <pc:docMk/>
              <pc:sldMasterMk cId="1960981508" sldId="2147483648"/>
              <pc:sldLayoutMk cId="1307138425" sldId="2147483662"/>
              <ac:picMk id="10" creationId="{8FF4894B-AFD1-082A-4E52-BC8F54A1487F}"/>
            </ac:picMkLst>
          </pc:picChg>
          <pc:picChg chg="mod">
            <ac:chgData name="Luis Mañez" userId="c84d000301b07f23" providerId="LiveId" clId="{827C09EF-A5A5-4820-8346-DEC51AC69082}" dt="2022-10-15T15:01:01.647" v="308" actId="34135"/>
            <ac:picMkLst>
              <pc:docMk/>
              <pc:sldMasterMk cId="1960981508" sldId="2147483648"/>
              <pc:sldLayoutMk cId="1307138425" sldId="2147483662"/>
              <ac:picMk id="11" creationId="{FE147FDD-7716-4A13-A5D2-7D49EE34CBBC}"/>
            </ac:picMkLst>
          </pc:picChg>
          <pc:picChg chg="mod">
            <ac:chgData name="Luis Mañez" userId="c84d000301b07f23" providerId="LiveId" clId="{827C09EF-A5A5-4820-8346-DEC51AC69082}" dt="2022-10-15T15:01:01.647" v="308" actId="34135"/>
            <ac:picMkLst>
              <pc:docMk/>
              <pc:sldMasterMk cId="1960981508" sldId="2147483648"/>
              <pc:sldLayoutMk cId="1307138425" sldId="2147483662"/>
              <ac:picMk id="12" creationId="{CDFB8013-9C8D-4284-F83E-0811E2F16F33}"/>
            </ac:picMkLst>
          </pc:picChg>
          <pc:picChg chg="add del mod">
            <ac:chgData name="Luis Mañez" userId="c84d000301b07f23" providerId="LiveId" clId="{827C09EF-A5A5-4820-8346-DEC51AC69082}" dt="2022-10-15T14:52:18.051" v="155"/>
            <ac:picMkLst>
              <pc:docMk/>
              <pc:sldMasterMk cId="1960981508" sldId="2147483648"/>
              <pc:sldLayoutMk cId="1307138425" sldId="2147483662"/>
              <ac:picMk id="15" creationId="{BC29DAD8-F861-E5FC-D0CF-0BBB7BFBCFD6}"/>
            </ac:picMkLst>
          </pc:picChg>
          <pc:picChg chg="add mod">
            <ac:chgData name="Luis Mañez" userId="c84d000301b07f23" providerId="LiveId" clId="{827C09EF-A5A5-4820-8346-DEC51AC69082}" dt="2022-10-15T15:01:01.647" v="308" actId="34135"/>
            <ac:picMkLst>
              <pc:docMk/>
              <pc:sldMasterMk cId="1960981508" sldId="2147483648"/>
              <pc:sldLayoutMk cId="1307138425" sldId="2147483662"/>
              <ac:picMk id="18" creationId="{A3B4F3C8-2D90-0182-5EAB-99AF74477E7E}"/>
            </ac:picMkLst>
          </pc:picChg>
        </pc:sldLayoutChg>
        <pc:sldLayoutChg chg="addSp delSp modSp new mod ord">
          <pc:chgData name="Luis Mañez" userId="c84d000301b07f23" providerId="LiveId" clId="{827C09EF-A5A5-4820-8346-DEC51AC69082}" dt="2022-10-15T15:39:28.327" v="645"/>
          <pc:sldLayoutMkLst>
            <pc:docMk/>
            <pc:sldMasterMk cId="1960981508" sldId="2147483648"/>
            <pc:sldLayoutMk cId="2198690342" sldId="2147483663"/>
          </pc:sldLayoutMkLst>
          <pc:spChg chg="del">
            <ac:chgData name="Luis Mañez" userId="c84d000301b07f23" providerId="LiveId" clId="{827C09EF-A5A5-4820-8346-DEC51AC69082}" dt="2022-10-15T15:26:32.714" v="491" actId="478"/>
            <ac:spMkLst>
              <pc:docMk/>
              <pc:sldMasterMk cId="1960981508" sldId="2147483648"/>
              <pc:sldLayoutMk cId="2198690342" sldId="2147483663"/>
              <ac:spMk id="2" creationId="{4C54E87D-2BFA-A915-2433-03172B54ED68}"/>
            </ac:spMkLst>
          </pc:spChg>
          <pc:spChg chg="del">
            <ac:chgData name="Luis Mañez" userId="c84d000301b07f23" providerId="LiveId" clId="{827C09EF-A5A5-4820-8346-DEC51AC69082}" dt="2022-10-15T15:26:33.877" v="492" actId="478"/>
            <ac:spMkLst>
              <pc:docMk/>
              <pc:sldMasterMk cId="1960981508" sldId="2147483648"/>
              <pc:sldLayoutMk cId="2198690342" sldId="2147483663"/>
              <ac:spMk id="3" creationId="{3DE8FCFE-2A7F-F014-59C9-659AEDBC8627}"/>
            </ac:spMkLst>
          </pc:spChg>
          <pc:spChg chg="add del">
            <ac:chgData name="Luis Mañez" userId="c84d000301b07f23" providerId="LiveId" clId="{827C09EF-A5A5-4820-8346-DEC51AC69082}" dt="2022-10-15T15:27:04.903" v="496" actId="11529"/>
            <ac:spMkLst>
              <pc:docMk/>
              <pc:sldMasterMk cId="1960981508" sldId="2147483648"/>
              <pc:sldLayoutMk cId="2198690342" sldId="2147483663"/>
              <ac:spMk id="5" creationId="{7FB4FF51-5B0A-B969-8FB6-AA28AA611EE0}"/>
            </ac:spMkLst>
          </pc:spChg>
          <pc:spChg chg="add mod">
            <ac:chgData name="Luis Mañez" userId="c84d000301b07f23" providerId="LiveId" clId="{827C09EF-A5A5-4820-8346-DEC51AC69082}" dt="2022-10-15T15:28:22.955" v="521" actId="242"/>
            <ac:spMkLst>
              <pc:docMk/>
              <pc:sldMasterMk cId="1960981508" sldId="2147483648"/>
              <pc:sldLayoutMk cId="2198690342" sldId="2147483663"/>
              <ac:spMk id="6" creationId="{5A2D4FC1-29E6-7133-B6E0-3E482D870394}"/>
            </ac:spMkLst>
          </pc:spChg>
          <pc:spChg chg="add mod">
            <ac:chgData name="Luis Mañez" userId="c84d000301b07f23" providerId="LiveId" clId="{827C09EF-A5A5-4820-8346-DEC51AC69082}" dt="2022-10-15T15:39:28.327" v="645"/>
            <ac:spMkLst>
              <pc:docMk/>
              <pc:sldMasterMk cId="1960981508" sldId="2147483648"/>
              <pc:sldLayoutMk cId="2198690342" sldId="2147483663"/>
              <ac:spMk id="8" creationId="{B6A3EB11-0512-8080-FF5E-72C95A574F86}"/>
            </ac:spMkLst>
          </pc:spChg>
          <pc:picChg chg="add mod">
            <ac:chgData name="Luis Mañez" userId="c84d000301b07f23" providerId="LiveId" clId="{827C09EF-A5A5-4820-8346-DEC51AC69082}" dt="2022-10-15T15:26:38.063" v="495" actId="962"/>
            <ac:picMkLst>
              <pc:docMk/>
              <pc:sldMasterMk cId="1960981508" sldId="2147483648"/>
              <pc:sldLayoutMk cId="2198690342" sldId="2147483663"/>
              <ac:picMk id="4" creationId="{696EE1FF-3B7F-2D9A-3177-AC99C86D6DC4}"/>
            </ac:picMkLst>
          </pc:picChg>
          <pc:picChg chg="add mod">
            <ac:chgData name="Luis Mañez" userId="c84d000301b07f23" providerId="LiveId" clId="{827C09EF-A5A5-4820-8346-DEC51AC69082}" dt="2022-10-15T15:39:28.327" v="645"/>
            <ac:picMkLst>
              <pc:docMk/>
              <pc:sldMasterMk cId="1960981508" sldId="2147483648"/>
              <pc:sldLayoutMk cId="2198690342" sldId="2147483663"/>
              <ac:picMk id="7" creationId="{A6769774-13D4-D88B-AE45-B8CA7F3C4C5F}"/>
            </ac:picMkLst>
          </pc:picChg>
        </pc:sldLayoutChg>
        <pc:sldLayoutChg chg="addSp delSp modSp new mod">
          <pc:chgData name="Luis Mañez" userId="c84d000301b07f23" providerId="LiveId" clId="{827C09EF-A5A5-4820-8346-DEC51AC69082}" dt="2022-10-15T15:38:54.807" v="643"/>
          <pc:sldLayoutMkLst>
            <pc:docMk/>
            <pc:sldMasterMk cId="1960981508" sldId="2147483648"/>
            <pc:sldLayoutMk cId="4211495685" sldId="2147483664"/>
          </pc:sldLayoutMkLst>
          <pc:spChg chg="del">
            <ac:chgData name="Luis Mañez" userId="c84d000301b07f23" providerId="LiveId" clId="{827C09EF-A5A5-4820-8346-DEC51AC69082}" dt="2022-10-15T15:31:02.540" v="525" actId="478"/>
            <ac:spMkLst>
              <pc:docMk/>
              <pc:sldMasterMk cId="1960981508" sldId="2147483648"/>
              <pc:sldLayoutMk cId="4211495685" sldId="2147483664"/>
              <ac:spMk id="2" creationId="{9168BB1A-6EAE-7435-0D07-58D3725253BE}"/>
            </ac:spMkLst>
          </pc:spChg>
          <pc:spChg chg="del">
            <ac:chgData name="Luis Mañez" userId="c84d000301b07f23" providerId="LiveId" clId="{827C09EF-A5A5-4820-8346-DEC51AC69082}" dt="2022-10-15T15:31:03.574" v="526" actId="478"/>
            <ac:spMkLst>
              <pc:docMk/>
              <pc:sldMasterMk cId="1960981508" sldId="2147483648"/>
              <pc:sldLayoutMk cId="4211495685" sldId="2147483664"/>
              <ac:spMk id="3" creationId="{E8772931-1C9B-80D4-1868-52BA554CAE85}"/>
            </ac:spMkLst>
          </pc:spChg>
          <pc:spChg chg="add mod">
            <ac:chgData name="Luis Mañez" userId="c84d000301b07f23" providerId="LiveId" clId="{827C09EF-A5A5-4820-8346-DEC51AC69082}" dt="2022-10-15T15:38:54.807" v="643"/>
            <ac:spMkLst>
              <pc:docMk/>
              <pc:sldMasterMk cId="1960981508" sldId="2147483648"/>
              <pc:sldLayoutMk cId="4211495685" sldId="2147483664"/>
              <ac:spMk id="6" creationId="{56D873AE-6243-3E80-194C-A580DC9A3507}"/>
            </ac:spMkLst>
          </pc:spChg>
          <pc:picChg chg="add mod">
            <ac:chgData name="Luis Mañez" userId="c84d000301b07f23" providerId="LiveId" clId="{827C09EF-A5A5-4820-8346-DEC51AC69082}" dt="2022-10-15T15:31:04.595" v="527"/>
            <ac:picMkLst>
              <pc:docMk/>
              <pc:sldMasterMk cId="1960981508" sldId="2147483648"/>
              <pc:sldLayoutMk cId="4211495685" sldId="2147483664"/>
              <ac:picMk id="4" creationId="{F620BC34-6016-C382-CA68-46D1A3332B0F}"/>
            </ac:picMkLst>
          </pc:picChg>
          <pc:picChg chg="add mod">
            <ac:chgData name="Luis Mañez" userId="c84d000301b07f23" providerId="LiveId" clId="{827C09EF-A5A5-4820-8346-DEC51AC69082}" dt="2022-10-15T15:38:54.807" v="643"/>
            <ac:picMkLst>
              <pc:docMk/>
              <pc:sldMasterMk cId="1960981508" sldId="2147483648"/>
              <pc:sldLayoutMk cId="4211495685" sldId="2147483664"/>
              <ac:picMk id="5" creationId="{9466E3CA-3C6D-7CE7-B66F-6F461B071EC7}"/>
            </ac:picMkLst>
          </pc:picChg>
        </pc:sldLayoutChg>
        <pc:sldLayoutChg chg="addSp delSp modSp add mod modTransition">
          <pc:chgData name="Luis Mañez" userId="c84d000301b07f23" providerId="LiveId" clId="{827C09EF-A5A5-4820-8346-DEC51AC69082}" dt="2022-10-15T15:43:32.162" v="681" actId="6014"/>
          <pc:sldLayoutMkLst>
            <pc:docMk/>
            <pc:sldMasterMk cId="1960981508" sldId="2147483648"/>
            <pc:sldLayoutMk cId="4144805864" sldId="2147483665"/>
          </pc:sldLayoutMkLst>
          <pc:spChg chg="add del">
            <ac:chgData name="Luis Mañez" userId="c84d000301b07f23" providerId="LiveId" clId="{827C09EF-A5A5-4820-8346-DEC51AC69082}" dt="2022-10-15T15:31:49.131" v="529" actId="11529"/>
            <ac:spMkLst>
              <pc:docMk/>
              <pc:sldMasterMk cId="1960981508" sldId="2147483648"/>
              <pc:sldLayoutMk cId="4144805864" sldId="2147483665"/>
              <ac:spMk id="2" creationId="{7476F6AA-A58B-E0C5-D548-A844BE42571B}"/>
            </ac:spMkLst>
          </pc:spChg>
          <pc:spChg chg="add mod">
            <ac:chgData name="Luis Mañez" userId="c84d000301b07f23" providerId="LiveId" clId="{827C09EF-A5A5-4820-8346-DEC51AC69082}" dt="2022-10-15T15:35:09.215" v="628" actId="207"/>
            <ac:spMkLst>
              <pc:docMk/>
              <pc:sldMasterMk cId="1960981508" sldId="2147483648"/>
              <pc:sldLayoutMk cId="4144805864" sldId="2147483665"/>
              <ac:spMk id="3" creationId="{B08F1D05-2CC4-AE3B-C65C-3C93233F552A}"/>
            </ac:spMkLst>
          </pc:spChg>
          <pc:spChg chg="add mod">
            <ac:chgData name="Luis Mañez" userId="c84d000301b07f23" providerId="LiveId" clId="{827C09EF-A5A5-4820-8346-DEC51AC69082}" dt="2022-10-15T15:38:50.961" v="642"/>
            <ac:spMkLst>
              <pc:docMk/>
              <pc:sldMasterMk cId="1960981508" sldId="2147483648"/>
              <pc:sldLayoutMk cId="4144805864" sldId="2147483665"/>
              <ac:spMk id="6" creationId="{7315CFCE-F0FD-7FC5-E668-D1221AFD1D96}"/>
            </ac:spMkLst>
          </pc:spChg>
          <pc:picChg chg="add mod">
            <ac:chgData name="Luis Mañez" userId="c84d000301b07f23" providerId="LiveId" clId="{827C09EF-A5A5-4820-8346-DEC51AC69082}" dt="2022-10-15T15:38:50.961" v="642"/>
            <ac:picMkLst>
              <pc:docMk/>
              <pc:sldMasterMk cId="1960981508" sldId="2147483648"/>
              <pc:sldLayoutMk cId="4144805864" sldId="2147483665"/>
              <ac:picMk id="5" creationId="{AB98331E-196E-C04A-E69E-2D23194AEF7B}"/>
            </ac:picMkLst>
          </pc:picChg>
        </pc:sldLayoutChg>
        <pc:sldLayoutChg chg="addSp delSp modSp add mod ord modTransition">
          <pc:chgData name="Luis Mañez" userId="c84d000301b07f23" providerId="LiveId" clId="{827C09EF-A5A5-4820-8346-DEC51AC69082}" dt="2022-10-15T15:43:03.406" v="680" actId="242"/>
          <pc:sldLayoutMkLst>
            <pc:docMk/>
            <pc:sldMasterMk cId="1960981508" sldId="2147483648"/>
            <pc:sldLayoutMk cId="1069698638" sldId="2147483666"/>
          </pc:sldLayoutMkLst>
          <pc:spChg chg="add mod">
            <ac:chgData name="Luis Mañez" userId="c84d000301b07f23" providerId="LiveId" clId="{827C09EF-A5A5-4820-8346-DEC51AC69082}" dt="2022-10-15T15:38:45.304" v="641"/>
            <ac:spMkLst>
              <pc:docMk/>
              <pc:sldMasterMk cId="1960981508" sldId="2147483648"/>
              <pc:sldLayoutMk cId="1069698638" sldId="2147483666"/>
              <ac:spMk id="3" creationId="{D2D2234E-D9B1-30EC-FA74-8BB807A1E120}"/>
            </ac:spMkLst>
          </pc:spChg>
          <pc:spChg chg="add mod">
            <ac:chgData name="Luis Mañez" userId="c84d000301b07f23" providerId="LiveId" clId="{827C09EF-A5A5-4820-8346-DEC51AC69082}" dt="2022-10-15T15:39:58.147" v="647"/>
            <ac:spMkLst>
              <pc:docMk/>
              <pc:sldMasterMk cId="1960981508" sldId="2147483648"/>
              <pc:sldLayoutMk cId="1069698638" sldId="2147483666"/>
              <ac:spMk id="6" creationId="{D9118A70-AEEB-5FBB-5556-4673FAA88B11}"/>
            </ac:spMkLst>
          </pc:spChg>
          <pc:spChg chg="add del">
            <ac:chgData name="Luis Mañez" userId="c84d000301b07f23" providerId="LiveId" clId="{827C09EF-A5A5-4820-8346-DEC51AC69082}" dt="2022-10-15T15:40:37.042" v="648" actId="11529"/>
            <ac:spMkLst>
              <pc:docMk/>
              <pc:sldMasterMk cId="1960981508" sldId="2147483648"/>
              <pc:sldLayoutMk cId="1069698638" sldId="2147483666"/>
              <ac:spMk id="10" creationId="{FBBB1839-B7CE-949B-E8FD-0CCC35C22B11}"/>
            </ac:spMkLst>
          </pc:spChg>
          <pc:spChg chg="add del mod">
            <ac:chgData name="Luis Mañez" userId="c84d000301b07f23" providerId="LiveId" clId="{827C09EF-A5A5-4820-8346-DEC51AC69082}" dt="2022-10-15T15:41:16.223" v="655" actId="478"/>
            <ac:spMkLst>
              <pc:docMk/>
              <pc:sldMasterMk cId="1960981508" sldId="2147483648"/>
              <pc:sldLayoutMk cId="1069698638" sldId="2147483666"/>
              <ac:spMk id="11" creationId="{601EF5F5-299E-9B27-0408-ACA869B663E3}"/>
            </ac:spMkLst>
          </pc:spChg>
          <pc:spChg chg="add del">
            <ac:chgData name="Luis Mañez" userId="c84d000301b07f23" providerId="LiveId" clId="{827C09EF-A5A5-4820-8346-DEC51AC69082}" dt="2022-10-15T15:41:26.557" v="656" actId="11529"/>
            <ac:spMkLst>
              <pc:docMk/>
              <pc:sldMasterMk cId="1960981508" sldId="2147483648"/>
              <pc:sldLayoutMk cId="1069698638" sldId="2147483666"/>
              <ac:spMk id="12" creationId="{AF0EDA1F-C57A-4872-4F06-9B9BBD7AD17E}"/>
            </ac:spMkLst>
          </pc:spChg>
          <pc:spChg chg="add mod">
            <ac:chgData name="Luis Mañez" userId="c84d000301b07f23" providerId="LiveId" clId="{827C09EF-A5A5-4820-8346-DEC51AC69082}" dt="2022-10-15T15:43:03.406" v="680" actId="242"/>
            <ac:spMkLst>
              <pc:docMk/>
              <pc:sldMasterMk cId="1960981508" sldId="2147483648"/>
              <pc:sldLayoutMk cId="1069698638" sldId="2147483666"/>
              <ac:spMk id="13" creationId="{2681A872-717A-C4E6-B8DF-E1F63C05806C}"/>
            </ac:spMkLst>
          </pc:spChg>
          <pc:picChg chg="add mod">
            <ac:chgData name="Luis Mañez" userId="c84d000301b07f23" providerId="LiveId" clId="{827C09EF-A5A5-4820-8346-DEC51AC69082}" dt="2022-10-15T15:38:45.304" v="641"/>
            <ac:picMkLst>
              <pc:docMk/>
              <pc:sldMasterMk cId="1960981508" sldId="2147483648"/>
              <pc:sldLayoutMk cId="1069698638" sldId="2147483666"/>
              <ac:picMk id="2" creationId="{272F43C8-FC8A-4821-C998-50EACA181F18}"/>
            </ac:picMkLst>
          </pc:picChg>
          <pc:picChg chg="add mod">
            <ac:chgData name="Luis Mañez" userId="c84d000301b07f23" providerId="LiveId" clId="{827C09EF-A5A5-4820-8346-DEC51AC69082}" dt="2022-10-15T15:39:58.147" v="647"/>
            <ac:picMkLst>
              <pc:docMk/>
              <pc:sldMasterMk cId="1960981508" sldId="2147483648"/>
              <pc:sldLayoutMk cId="1069698638" sldId="2147483666"/>
              <ac:picMk id="5" creationId="{F418E2E2-09CA-4D79-6B73-F1F5A3E9799E}"/>
            </ac:picMkLst>
          </pc:picChg>
          <pc:picChg chg="add mod">
            <ac:chgData name="Luis Mañez" userId="c84d000301b07f23" providerId="LiveId" clId="{827C09EF-A5A5-4820-8346-DEC51AC69082}" dt="2022-10-15T15:39:58.147" v="647"/>
            <ac:picMkLst>
              <pc:docMk/>
              <pc:sldMasterMk cId="1960981508" sldId="2147483648"/>
              <pc:sldLayoutMk cId="1069698638" sldId="2147483666"/>
              <ac:picMk id="7" creationId="{9CE2FDA8-7D80-98E0-D4D1-7CB98BF78300}"/>
            </ac:picMkLst>
          </pc:picChg>
          <pc:picChg chg="add mod">
            <ac:chgData name="Luis Mañez" userId="c84d000301b07f23" providerId="LiveId" clId="{827C09EF-A5A5-4820-8346-DEC51AC69082}" dt="2022-10-15T15:39:58.147" v="647"/>
            <ac:picMkLst>
              <pc:docMk/>
              <pc:sldMasterMk cId="1960981508" sldId="2147483648"/>
              <pc:sldLayoutMk cId="1069698638" sldId="2147483666"/>
              <ac:picMk id="8" creationId="{8387FE45-12F2-CC52-DBCF-ED52EBBD502C}"/>
            </ac:picMkLst>
          </pc:picChg>
          <pc:picChg chg="add mod">
            <ac:chgData name="Luis Mañez" userId="c84d000301b07f23" providerId="LiveId" clId="{827C09EF-A5A5-4820-8346-DEC51AC69082}" dt="2022-10-15T15:39:58.147" v="647"/>
            <ac:picMkLst>
              <pc:docMk/>
              <pc:sldMasterMk cId="1960981508" sldId="2147483648"/>
              <pc:sldLayoutMk cId="1069698638" sldId="2147483666"/>
              <ac:picMk id="9" creationId="{34AA14B7-20A9-A646-8AF2-402DBCB06103}"/>
            </ac:picMkLst>
          </pc:picChg>
        </pc:sldLayoutChg>
      </pc:sldMasterChg>
      <pc:sldMasterChg chg="new del mod addSldLayout delSldLayout">
        <pc:chgData name="Luis Mañez" userId="c84d000301b07f23" providerId="LiveId" clId="{827C09EF-A5A5-4820-8346-DEC51AC69082}" dt="2022-10-15T14:42:05.245" v="49" actId="6938"/>
        <pc:sldMasterMkLst>
          <pc:docMk/>
          <pc:sldMasterMk cId="2298983261" sldId="2147483660"/>
        </pc:sldMasterMkLst>
        <pc:sldLayoutChg chg="new del replId">
          <pc:chgData name="Luis Mañez" userId="c84d000301b07f23" providerId="LiveId" clId="{827C09EF-A5A5-4820-8346-DEC51AC69082}" dt="2022-10-15T14:42:05.245" v="49" actId="6938"/>
          <pc:sldLayoutMkLst>
            <pc:docMk/>
            <pc:sldMasterMk cId="2298983261" sldId="2147483660"/>
            <pc:sldLayoutMk cId="1063339641" sldId="2147483661"/>
          </pc:sldLayoutMkLst>
        </pc:sldLayoutChg>
        <pc:sldLayoutChg chg="new del replId">
          <pc:chgData name="Luis Mañez" userId="c84d000301b07f23" providerId="LiveId" clId="{827C09EF-A5A5-4820-8346-DEC51AC69082}" dt="2022-10-15T14:42:05.245" v="49" actId="6938"/>
          <pc:sldLayoutMkLst>
            <pc:docMk/>
            <pc:sldMasterMk cId="2298983261" sldId="2147483660"/>
            <pc:sldLayoutMk cId="2984629467" sldId="2147483662"/>
          </pc:sldLayoutMkLst>
        </pc:sldLayoutChg>
        <pc:sldLayoutChg chg="new del replId">
          <pc:chgData name="Luis Mañez" userId="c84d000301b07f23" providerId="LiveId" clId="{827C09EF-A5A5-4820-8346-DEC51AC69082}" dt="2022-10-15T14:42:05.245" v="49" actId="6938"/>
          <pc:sldLayoutMkLst>
            <pc:docMk/>
            <pc:sldMasterMk cId="2298983261" sldId="2147483660"/>
            <pc:sldLayoutMk cId="2339252615" sldId="2147483663"/>
          </pc:sldLayoutMkLst>
        </pc:sldLayoutChg>
        <pc:sldLayoutChg chg="new del replId">
          <pc:chgData name="Luis Mañez" userId="c84d000301b07f23" providerId="LiveId" clId="{827C09EF-A5A5-4820-8346-DEC51AC69082}" dt="2022-10-15T14:42:05.245" v="49" actId="6938"/>
          <pc:sldLayoutMkLst>
            <pc:docMk/>
            <pc:sldMasterMk cId="2298983261" sldId="2147483660"/>
            <pc:sldLayoutMk cId="2593656996" sldId="2147483664"/>
          </pc:sldLayoutMkLst>
        </pc:sldLayoutChg>
        <pc:sldLayoutChg chg="new del replId">
          <pc:chgData name="Luis Mañez" userId="c84d000301b07f23" providerId="LiveId" clId="{827C09EF-A5A5-4820-8346-DEC51AC69082}" dt="2022-10-15T14:42:05.245" v="49" actId="6938"/>
          <pc:sldLayoutMkLst>
            <pc:docMk/>
            <pc:sldMasterMk cId="2298983261" sldId="2147483660"/>
            <pc:sldLayoutMk cId="4004724633" sldId="2147483665"/>
          </pc:sldLayoutMkLst>
        </pc:sldLayoutChg>
        <pc:sldLayoutChg chg="new del replId">
          <pc:chgData name="Luis Mañez" userId="c84d000301b07f23" providerId="LiveId" clId="{827C09EF-A5A5-4820-8346-DEC51AC69082}" dt="2022-10-15T14:42:05.245" v="49" actId="6938"/>
          <pc:sldLayoutMkLst>
            <pc:docMk/>
            <pc:sldMasterMk cId="2298983261" sldId="2147483660"/>
            <pc:sldLayoutMk cId="4031645038" sldId="2147483666"/>
          </pc:sldLayoutMkLst>
        </pc:sldLayoutChg>
        <pc:sldLayoutChg chg="new del replId">
          <pc:chgData name="Luis Mañez" userId="c84d000301b07f23" providerId="LiveId" clId="{827C09EF-A5A5-4820-8346-DEC51AC69082}" dt="2022-10-15T14:42:05.245" v="49" actId="6938"/>
          <pc:sldLayoutMkLst>
            <pc:docMk/>
            <pc:sldMasterMk cId="2298983261" sldId="2147483660"/>
            <pc:sldLayoutMk cId="4272904366" sldId="2147483667"/>
          </pc:sldLayoutMkLst>
        </pc:sldLayoutChg>
        <pc:sldLayoutChg chg="new del replId">
          <pc:chgData name="Luis Mañez" userId="c84d000301b07f23" providerId="LiveId" clId="{827C09EF-A5A5-4820-8346-DEC51AC69082}" dt="2022-10-15T14:42:05.245" v="49" actId="6938"/>
          <pc:sldLayoutMkLst>
            <pc:docMk/>
            <pc:sldMasterMk cId="2298983261" sldId="2147483660"/>
            <pc:sldLayoutMk cId="1682721594" sldId="2147483668"/>
          </pc:sldLayoutMkLst>
        </pc:sldLayoutChg>
        <pc:sldLayoutChg chg="new del replId">
          <pc:chgData name="Luis Mañez" userId="c84d000301b07f23" providerId="LiveId" clId="{827C09EF-A5A5-4820-8346-DEC51AC69082}" dt="2022-10-15T14:42:05.245" v="49" actId="6938"/>
          <pc:sldLayoutMkLst>
            <pc:docMk/>
            <pc:sldMasterMk cId="2298983261" sldId="2147483660"/>
            <pc:sldLayoutMk cId="847798617" sldId="2147483669"/>
          </pc:sldLayoutMkLst>
        </pc:sldLayoutChg>
        <pc:sldLayoutChg chg="new del replId">
          <pc:chgData name="Luis Mañez" userId="c84d000301b07f23" providerId="LiveId" clId="{827C09EF-A5A5-4820-8346-DEC51AC69082}" dt="2022-10-15T14:42:05.245" v="49" actId="6938"/>
          <pc:sldLayoutMkLst>
            <pc:docMk/>
            <pc:sldMasterMk cId="2298983261" sldId="2147483660"/>
            <pc:sldLayoutMk cId="37661520" sldId="2147483670"/>
          </pc:sldLayoutMkLst>
        </pc:sldLayoutChg>
        <pc:sldLayoutChg chg="new del replId">
          <pc:chgData name="Luis Mañez" userId="c84d000301b07f23" providerId="LiveId" clId="{827C09EF-A5A5-4820-8346-DEC51AC69082}" dt="2022-10-15T14:42:05.245" v="49" actId="6938"/>
          <pc:sldLayoutMkLst>
            <pc:docMk/>
            <pc:sldMasterMk cId="2298983261" sldId="2147483660"/>
            <pc:sldLayoutMk cId="704128811" sldId="2147483671"/>
          </pc:sldLayoutMkLst>
        </pc:sldLayoutChg>
      </pc:sldMasterChg>
    </pc:docChg>
  </pc:docChgLst>
  <pc:docChgLst>
    <pc:chgData name="Luis Mañez" userId="c84d000301b07f23" providerId="LiveId" clId="{AE969338-33BC-4812-A89D-BF000B469D01}"/>
    <pc:docChg chg="undo redo custSel addSld modSld modMainMaster">
      <pc:chgData name="Luis Mañez" userId="c84d000301b07f23" providerId="LiveId" clId="{AE969338-33BC-4812-A89D-BF000B469D01}" dt="2022-10-19T09:47:02.672" v="1629" actId="20577"/>
      <pc:docMkLst>
        <pc:docMk/>
      </pc:docMkLst>
      <pc:sldChg chg="modNotesTx">
        <pc:chgData name="Luis Mañez" userId="c84d000301b07f23" providerId="LiveId" clId="{AE969338-33BC-4812-A89D-BF000B469D01}" dt="2022-10-19T09:47:02.672" v="1629" actId="20577"/>
        <pc:sldMkLst>
          <pc:docMk/>
          <pc:sldMk cId="560789262" sldId="256"/>
        </pc:sldMkLst>
      </pc:sldChg>
      <pc:sldChg chg="modSp new mod">
        <pc:chgData name="Luis Mañez" userId="c84d000301b07f23" providerId="LiveId" clId="{AE969338-33BC-4812-A89D-BF000B469D01}" dt="2022-10-15T20:32:28.782" v="556" actId="207"/>
        <pc:sldMkLst>
          <pc:docMk/>
          <pc:sldMk cId="3637094994" sldId="257"/>
        </pc:sldMkLst>
        <pc:spChg chg="mod">
          <ac:chgData name="Luis Mañez" userId="c84d000301b07f23" providerId="LiveId" clId="{AE969338-33BC-4812-A89D-BF000B469D01}" dt="2022-10-15T20:32:28.782" v="556" actId="207"/>
          <ac:spMkLst>
            <pc:docMk/>
            <pc:sldMk cId="3637094994" sldId="257"/>
            <ac:spMk id="2" creationId="{B5CD702E-A1A4-6421-FCF6-1AA3CDD89115}"/>
          </ac:spMkLst>
        </pc:spChg>
      </pc:sldChg>
      <pc:sldChg chg="addSp delSp modSp new mod modClrScheme modAnim chgLayout">
        <pc:chgData name="Luis Mañez" userId="c84d000301b07f23" providerId="LiveId" clId="{AE969338-33BC-4812-A89D-BF000B469D01}" dt="2022-10-15T21:09:12.790" v="650" actId="165"/>
        <pc:sldMkLst>
          <pc:docMk/>
          <pc:sldMk cId="2059429761" sldId="258"/>
        </pc:sldMkLst>
        <pc:spChg chg="del">
          <ac:chgData name="Luis Mañez" userId="c84d000301b07f23" providerId="LiveId" clId="{AE969338-33BC-4812-A89D-BF000B469D01}" dt="2022-10-15T15:56:00.895" v="11" actId="700"/>
          <ac:spMkLst>
            <pc:docMk/>
            <pc:sldMk cId="2059429761" sldId="258"/>
            <ac:spMk id="2" creationId="{7CDC65E9-A5E3-C9B8-001D-632E9D0D13AD}"/>
          </ac:spMkLst>
        </pc:spChg>
        <pc:spChg chg="del mod ord">
          <ac:chgData name="Luis Mañez" userId="c84d000301b07f23" providerId="LiveId" clId="{AE969338-33BC-4812-A89D-BF000B469D01}" dt="2022-10-15T15:56:00.895" v="11" actId="700"/>
          <ac:spMkLst>
            <pc:docMk/>
            <pc:sldMk cId="2059429761" sldId="258"/>
            <ac:spMk id="3" creationId="{687A9E3C-9DAD-956D-B468-F8D45E1F5CD8}"/>
          </ac:spMkLst>
        </pc:spChg>
        <pc:spChg chg="add del mod ord">
          <ac:chgData name="Luis Mañez" userId="c84d000301b07f23" providerId="LiveId" clId="{AE969338-33BC-4812-A89D-BF000B469D01}" dt="2022-10-15T15:57:17.150" v="27" actId="21"/>
          <ac:spMkLst>
            <pc:docMk/>
            <pc:sldMk cId="2059429761" sldId="258"/>
            <ac:spMk id="4" creationId="{9159EE08-845F-E519-8841-5DCBEC846D54}"/>
          </ac:spMkLst>
        </pc:spChg>
        <pc:spChg chg="add del mod">
          <ac:chgData name="Luis Mañez" userId="c84d000301b07f23" providerId="LiveId" clId="{AE969338-33BC-4812-A89D-BF000B469D01}" dt="2022-10-15T15:57:21.539" v="28" actId="700"/>
          <ac:spMkLst>
            <pc:docMk/>
            <pc:sldMk cId="2059429761" sldId="258"/>
            <ac:spMk id="6" creationId="{C2655944-631D-A5DB-38AD-F5FA46E893CD}"/>
          </ac:spMkLst>
        </pc:spChg>
        <pc:spChg chg="add del mod">
          <ac:chgData name="Luis Mañez" userId="c84d000301b07f23" providerId="LiveId" clId="{AE969338-33BC-4812-A89D-BF000B469D01}" dt="2022-10-15T20:28:48.483" v="526" actId="14100"/>
          <ac:spMkLst>
            <pc:docMk/>
            <pc:sldMk cId="2059429761" sldId="258"/>
            <ac:spMk id="7" creationId="{35AF8FC5-7DED-061B-5D43-0D12483CA852}"/>
          </ac:spMkLst>
        </pc:spChg>
        <pc:spChg chg="add del mod">
          <ac:chgData name="Luis Mañez" userId="c84d000301b07f23" providerId="LiveId" clId="{AE969338-33BC-4812-A89D-BF000B469D01}" dt="2022-10-15T20:26:39.527" v="483" actId="478"/>
          <ac:spMkLst>
            <pc:docMk/>
            <pc:sldMk cId="2059429761" sldId="258"/>
            <ac:spMk id="8" creationId="{5F7ADC2F-6478-50C6-67E9-98464593C47E}"/>
          </ac:spMkLst>
        </pc:spChg>
        <pc:spChg chg="add del">
          <ac:chgData name="Luis Mañez" userId="c84d000301b07f23" providerId="LiveId" clId="{AE969338-33BC-4812-A89D-BF000B469D01}" dt="2022-10-15T20:22:32.186" v="462"/>
          <ac:spMkLst>
            <pc:docMk/>
            <pc:sldMk cId="2059429761" sldId="258"/>
            <ac:spMk id="9" creationId="{0144C890-BC52-56CC-719F-D4194C217C51}"/>
          </ac:spMkLst>
        </pc:spChg>
        <pc:spChg chg="add mod ord topLvl">
          <ac:chgData name="Luis Mañez" userId="c84d000301b07f23" providerId="LiveId" clId="{AE969338-33BC-4812-A89D-BF000B469D01}" dt="2022-10-15T21:09:12.790" v="650" actId="165"/>
          <ac:spMkLst>
            <pc:docMk/>
            <pc:sldMk cId="2059429761" sldId="258"/>
            <ac:spMk id="12" creationId="{8F5750F5-4B70-4D3F-F8F6-5EEA42D32292}"/>
          </ac:spMkLst>
        </pc:spChg>
        <pc:spChg chg="add mod ord topLvl">
          <ac:chgData name="Luis Mañez" userId="c84d000301b07f23" providerId="LiveId" clId="{AE969338-33BC-4812-A89D-BF000B469D01}" dt="2022-10-15T21:09:09.223" v="649" actId="165"/>
          <ac:spMkLst>
            <pc:docMk/>
            <pc:sldMk cId="2059429761" sldId="258"/>
            <ac:spMk id="13" creationId="{BD1194C1-409A-15C9-35A3-0A02212CE096}"/>
          </ac:spMkLst>
        </pc:spChg>
        <pc:spChg chg="add mod">
          <ac:chgData name="Luis Mañez" userId="c84d000301b07f23" providerId="LiveId" clId="{AE969338-33BC-4812-A89D-BF000B469D01}" dt="2022-10-15T20:29:48.874" v="554"/>
          <ac:spMkLst>
            <pc:docMk/>
            <pc:sldMk cId="2059429761" sldId="258"/>
            <ac:spMk id="16" creationId="{F49CB23E-0DA8-48E6-869C-2F8C8BBAF034}"/>
          </ac:spMkLst>
        </pc:spChg>
        <pc:spChg chg="add mod">
          <ac:chgData name="Luis Mañez" userId="c84d000301b07f23" providerId="LiveId" clId="{AE969338-33BC-4812-A89D-BF000B469D01}" dt="2022-10-15T20:36:41.317" v="570" actId="692"/>
          <ac:spMkLst>
            <pc:docMk/>
            <pc:sldMk cId="2059429761" sldId="258"/>
            <ac:spMk id="17" creationId="{FEFF50FB-6533-954C-F199-71A5D6B30529}"/>
          </ac:spMkLst>
        </pc:spChg>
        <pc:grpChg chg="add del mod topLvl">
          <ac:chgData name="Luis Mañez" userId="c84d000301b07f23" providerId="LiveId" clId="{AE969338-33BC-4812-A89D-BF000B469D01}" dt="2022-10-15T21:09:12.790" v="650" actId="165"/>
          <ac:grpSpMkLst>
            <pc:docMk/>
            <pc:sldMk cId="2059429761" sldId="258"/>
            <ac:grpSpMk id="14" creationId="{52399C46-60C7-4E0E-C640-6E033E704F47}"/>
          </ac:grpSpMkLst>
        </pc:grpChg>
        <pc:grpChg chg="add del mod">
          <ac:chgData name="Luis Mañez" userId="c84d000301b07f23" providerId="LiveId" clId="{AE969338-33BC-4812-A89D-BF000B469D01}" dt="2022-10-15T21:09:09.223" v="649" actId="165"/>
          <ac:grpSpMkLst>
            <pc:docMk/>
            <pc:sldMk cId="2059429761" sldId="258"/>
            <ac:grpSpMk id="15" creationId="{1A7936FF-3CED-A7E1-E118-1BBC27B8DFCE}"/>
          </ac:grpSpMkLst>
        </pc:grpChg>
        <pc:picChg chg="add mod topLvl">
          <ac:chgData name="Luis Mañez" userId="c84d000301b07f23" providerId="LiveId" clId="{AE969338-33BC-4812-A89D-BF000B469D01}" dt="2022-10-15T21:09:12.790" v="650" actId="165"/>
          <ac:picMkLst>
            <pc:docMk/>
            <pc:sldMk cId="2059429761" sldId="258"/>
            <ac:picMk id="11" creationId="{0C1031FA-24D3-894C-B287-A10EA3CEE27F}"/>
          </ac:picMkLst>
        </pc:picChg>
        <pc:picChg chg="add mod">
          <ac:chgData name="Luis Mañez" userId="c84d000301b07f23" providerId="LiveId" clId="{AE969338-33BC-4812-A89D-BF000B469D01}" dt="2022-10-15T20:28:13.504" v="495" actId="14100"/>
          <ac:picMkLst>
            <pc:docMk/>
            <pc:sldMk cId="2059429761" sldId="258"/>
            <ac:picMk id="1026" creationId="{48C661D7-E45F-B92F-2C07-A5E223727028}"/>
          </ac:picMkLst>
        </pc:picChg>
        <pc:picChg chg="add mod topLvl">
          <ac:chgData name="Luis Mañez" userId="c84d000301b07f23" providerId="LiveId" clId="{AE969338-33BC-4812-A89D-BF000B469D01}" dt="2022-10-15T21:09:09.223" v="649" actId="165"/>
          <ac:picMkLst>
            <pc:docMk/>
            <pc:sldMk cId="2059429761" sldId="258"/>
            <ac:picMk id="1028" creationId="{B681BD0C-4633-5B91-400C-115C655F4CEF}"/>
          </ac:picMkLst>
        </pc:picChg>
      </pc:sldChg>
      <pc:sldChg chg="addSp delSp modSp new mod">
        <pc:chgData name="Luis Mañez" userId="c84d000301b07f23" providerId="LiveId" clId="{AE969338-33BC-4812-A89D-BF000B469D01}" dt="2022-10-15T21:10:42.338" v="779" actId="1036"/>
        <pc:sldMkLst>
          <pc:docMk/>
          <pc:sldMk cId="3107703869" sldId="259"/>
        </pc:sldMkLst>
        <pc:spChg chg="mod">
          <ac:chgData name="Luis Mañez" userId="c84d000301b07f23" providerId="LiveId" clId="{AE969338-33BC-4812-A89D-BF000B469D01}" dt="2022-10-15T20:31:24.581" v="555" actId="207"/>
          <ac:spMkLst>
            <pc:docMk/>
            <pc:sldMk cId="3107703869" sldId="259"/>
            <ac:spMk id="2" creationId="{FDFE2F47-5B18-B91D-0118-869D0AAF0845}"/>
          </ac:spMkLst>
        </pc:spChg>
        <pc:spChg chg="del mod">
          <ac:chgData name="Luis Mañez" userId="c84d000301b07f23" providerId="LiveId" clId="{AE969338-33BC-4812-A89D-BF000B469D01}" dt="2022-10-15T19:30:38.882" v="64" actId="478"/>
          <ac:spMkLst>
            <pc:docMk/>
            <pc:sldMk cId="3107703869" sldId="259"/>
            <ac:spMk id="3" creationId="{B8FDFAA3-68ED-734F-B82D-059BF61BB61E}"/>
          </ac:spMkLst>
        </pc:spChg>
        <pc:spChg chg="add del mod">
          <ac:chgData name="Luis Mañez" userId="c84d000301b07f23" providerId="LiveId" clId="{AE969338-33BC-4812-A89D-BF000B469D01}" dt="2022-10-15T19:30:41.257" v="65" actId="478"/>
          <ac:spMkLst>
            <pc:docMk/>
            <pc:sldMk cId="3107703869" sldId="259"/>
            <ac:spMk id="5" creationId="{1FE3095A-41CA-9F4F-EA95-B8ECE00A3362}"/>
          </ac:spMkLst>
        </pc:spChg>
        <pc:spChg chg="add mod">
          <ac:chgData name="Luis Mañez" userId="c84d000301b07f23" providerId="LiveId" clId="{AE969338-33BC-4812-A89D-BF000B469D01}" dt="2022-10-15T21:10:42.338" v="779" actId="1036"/>
          <ac:spMkLst>
            <pc:docMk/>
            <pc:sldMk cId="3107703869" sldId="259"/>
            <ac:spMk id="7" creationId="{82AE1E90-7675-4F8C-9CEB-C6B80D1906EB}"/>
          </ac:spMkLst>
        </pc:spChg>
        <pc:spChg chg="add mod">
          <ac:chgData name="Luis Mañez" userId="c84d000301b07f23" providerId="LiveId" clId="{AE969338-33BC-4812-A89D-BF000B469D01}" dt="2022-10-15T21:10:42.338" v="779" actId="1036"/>
          <ac:spMkLst>
            <pc:docMk/>
            <pc:sldMk cId="3107703869" sldId="259"/>
            <ac:spMk id="8" creationId="{74780588-128D-8FAF-15F3-BD0E6D88FB45}"/>
          </ac:spMkLst>
        </pc:spChg>
        <pc:spChg chg="add del mod">
          <ac:chgData name="Luis Mañez" userId="c84d000301b07f23" providerId="LiveId" clId="{AE969338-33BC-4812-A89D-BF000B469D01}" dt="2022-10-15T19:53:09.071" v="150" actId="478"/>
          <ac:spMkLst>
            <pc:docMk/>
            <pc:sldMk cId="3107703869" sldId="259"/>
            <ac:spMk id="9" creationId="{B6D3ACF2-B670-1E8F-49D6-9D4CFE988448}"/>
          </ac:spMkLst>
        </pc:spChg>
        <pc:spChg chg="add del mod">
          <ac:chgData name="Luis Mañez" userId="c84d000301b07f23" providerId="LiveId" clId="{AE969338-33BC-4812-A89D-BF000B469D01}" dt="2022-10-15T19:53:11.367" v="151" actId="478"/>
          <ac:spMkLst>
            <pc:docMk/>
            <pc:sldMk cId="3107703869" sldId="259"/>
            <ac:spMk id="10" creationId="{B1133173-149E-EA93-E3B6-912920C755F9}"/>
          </ac:spMkLst>
        </pc:spChg>
        <pc:spChg chg="add del mod">
          <ac:chgData name="Luis Mañez" userId="c84d000301b07f23" providerId="LiveId" clId="{AE969338-33BC-4812-A89D-BF000B469D01}" dt="2022-10-15T19:53:13.572" v="152" actId="478"/>
          <ac:spMkLst>
            <pc:docMk/>
            <pc:sldMk cId="3107703869" sldId="259"/>
            <ac:spMk id="11" creationId="{D2656F16-968B-36BD-6FD2-1B539175BD3E}"/>
          </ac:spMkLst>
        </pc:spChg>
        <pc:spChg chg="add del">
          <ac:chgData name="Luis Mañez" userId="c84d000301b07f23" providerId="LiveId" clId="{AE969338-33BC-4812-A89D-BF000B469D01}" dt="2022-10-15T19:46:10.607" v="131" actId="22"/>
          <ac:spMkLst>
            <pc:docMk/>
            <pc:sldMk cId="3107703869" sldId="259"/>
            <ac:spMk id="13" creationId="{CBF3D326-D97C-2355-BD11-1E73E15266B0}"/>
          </ac:spMkLst>
        </pc:spChg>
        <pc:spChg chg="add del mod">
          <ac:chgData name="Luis Mañez" userId="c84d000301b07f23" providerId="LiveId" clId="{AE969338-33BC-4812-A89D-BF000B469D01}" dt="2022-10-15T19:56:10.744" v="160" actId="478"/>
          <ac:spMkLst>
            <pc:docMk/>
            <pc:sldMk cId="3107703869" sldId="259"/>
            <ac:spMk id="15" creationId="{47B9881E-6EDD-2D83-0256-0E5C98F75954}"/>
          </ac:spMkLst>
        </pc:spChg>
        <pc:spChg chg="add del mod">
          <ac:chgData name="Luis Mañez" userId="c84d000301b07f23" providerId="LiveId" clId="{AE969338-33BC-4812-A89D-BF000B469D01}" dt="2022-10-15T19:52:33.027" v="149" actId="478"/>
          <ac:spMkLst>
            <pc:docMk/>
            <pc:sldMk cId="3107703869" sldId="259"/>
            <ac:spMk id="16" creationId="{7B479F87-0E7F-2901-483B-679863D568F9}"/>
          </ac:spMkLst>
        </pc:spChg>
        <pc:spChg chg="add mod">
          <ac:chgData name="Luis Mañez" userId="c84d000301b07f23" providerId="LiveId" clId="{AE969338-33BC-4812-A89D-BF000B469D01}" dt="2022-10-15T21:10:42.338" v="779" actId="1036"/>
          <ac:spMkLst>
            <pc:docMk/>
            <pc:sldMk cId="3107703869" sldId="259"/>
            <ac:spMk id="17" creationId="{2C76D914-9834-70BD-D412-ED24310A944A}"/>
          </ac:spMkLst>
        </pc:spChg>
        <pc:spChg chg="add mod">
          <ac:chgData name="Luis Mañez" userId="c84d000301b07f23" providerId="LiveId" clId="{AE969338-33BC-4812-A89D-BF000B469D01}" dt="2022-10-15T21:10:42.338" v="779" actId="1036"/>
          <ac:spMkLst>
            <pc:docMk/>
            <pc:sldMk cId="3107703869" sldId="259"/>
            <ac:spMk id="18" creationId="{6BD6673C-81D7-B65B-93CD-ED6131C0BEF5}"/>
          </ac:spMkLst>
        </pc:spChg>
        <pc:spChg chg="add mod">
          <ac:chgData name="Luis Mañez" userId="c84d000301b07f23" providerId="LiveId" clId="{AE969338-33BC-4812-A89D-BF000B469D01}" dt="2022-10-15T21:10:42.338" v="779" actId="1036"/>
          <ac:spMkLst>
            <pc:docMk/>
            <pc:sldMk cId="3107703869" sldId="259"/>
            <ac:spMk id="19" creationId="{C05C2C0A-1F1F-EADB-67EF-2F571799C230}"/>
          </ac:spMkLst>
        </pc:spChg>
        <pc:spChg chg="add mod">
          <ac:chgData name="Luis Mañez" userId="c84d000301b07f23" providerId="LiveId" clId="{AE969338-33BC-4812-A89D-BF000B469D01}" dt="2022-10-15T21:10:42.338" v="779" actId="1036"/>
          <ac:spMkLst>
            <pc:docMk/>
            <pc:sldMk cId="3107703869" sldId="259"/>
            <ac:spMk id="20" creationId="{60AB9A02-299F-FB31-A945-ABA23D2318C5}"/>
          </ac:spMkLst>
        </pc:spChg>
        <pc:spChg chg="add mod">
          <ac:chgData name="Luis Mañez" userId="c84d000301b07f23" providerId="LiveId" clId="{AE969338-33BC-4812-A89D-BF000B469D01}" dt="2022-10-15T21:10:42.338" v="779" actId="1036"/>
          <ac:spMkLst>
            <pc:docMk/>
            <pc:sldMk cId="3107703869" sldId="259"/>
            <ac:spMk id="21" creationId="{3953F459-D6B7-80CE-6831-2DCB61CF1404}"/>
          </ac:spMkLst>
        </pc:spChg>
        <pc:spChg chg="add del">
          <ac:chgData name="Luis Mañez" userId="c84d000301b07f23" providerId="LiveId" clId="{AE969338-33BC-4812-A89D-BF000B469D01}" dt="2022-10-15T20:02:17.279" v="230" actId="22"/>
          <ac:spMkLst>
            <pc:docMk/>
            <pc:sldMk cId="3107703869" sldId="259"/>
            <ac:spMk id="23" creationId="{EFD40A38-8E3A-E819-F63F-A4A4425151F5}"/>
          </ac:spMkLst>
        </pc:spChg>
        <pc:spChg chg="add mod">
          <ac:chgData name="Luis Mañez" userId="c84d000301b07f23" providerId="LiveId" clId="{AE969338-33BC-4812-A89D-BF000B469D01}" dt="2022-10-15T20:02:36.510" v="254" actId="1035"/>
          <ac:spMkLst>
            <pc:docMk/>
            <pc:sldMk cId="3107703869" sldId="259"/>
            <ac:spMk id="25" creationId="{DACE5058-704B-C6EF-7B3A-A09FA8365A56}"/>
          </ac:spMkLst>
        </pc:spChg>
        <pc:spChg chg="add del">
          <ac:chgData name="Luis Mañez" userId="c84d000301b07f23" providerId="LiveId" clId="{AE969338-33BC-4812-A89D-BF000B469D01}" dt="2022-10-15T20:04:58.924" v="271"/>
          <ac:spMkLst>
            <pc:docMk/>
            <pc:sldMk cId="3107703869" sldId="259"/>
            <ac:spMk id="26" creationId="{30D716A4-C855-FFEC-0AA2-81530F69B07E}"/>
          </ac:spMkLst>
        </pc:spChg>
        <pc:spChg chg="add del mod ord">
          <ac:chgData name="Luis Mañez" userId="c84d000301b07f23" providerId="LiveId" clId="{AE969338-33BC-4812-A89D-BF000B469D01}" dt="2022-10-15T20:07:51.245" v="312" actId="478"/>
          <ac:spMkLst>
            <pc:docMk/>
            <pc:sldMk cId="3107703869" sldId="259"/>
            <ac:spMk id="28" creationId="{BA9EBD91-AED3-0616-2897-388A72518E7F}"/>
          </ac:spMkLst>
        </pc:spChg>
        <pc:spChg chg="add del mod">
          <ac:chgData name="Luis Mañez" userId="c84d000301b07f23" providerId="LiveId" clId="{AE969338-33BC-4812-A89D-BF000B469D01}" dt="2022-10-15T21:10:11.138" v="709" actId="21"/>
          <ac:spMkLst>
            <pc:docMk/>
            <pc:sldMk cId="3107703869" sldId="259"/>
            <ac:spMk id="29" creationId="{FD99DE5E-A639-FC5B-9EA5-235166AC36B6}"/>
          </ac:spMkLst>
        </pc:spChg>
      </pc:sldChg>
      <pc:sldChg chg="addSp delSp modSp new mod setBg">
        <pc:chgData name="Luis Mañez" userId="c84d000301b07f23" providerId="LiveId" clId="{AE969338-33BC-4812-A89D-BF000B469D01}" dt="2022-10-15T20:50:01.868" v="618" actId="12788"/>
        <pc:sldMkLst>
          <pc:docMk/>
          <pc:sldMk cId="4124904799" sldId="260"/>
        </pc:sldMkLst>
        <pc:spChg chg="add del">
          <ac:chgData name="Luis Mañez" userId="c84d000301b07f23" providerId="LiveId" clId="{AE969338-33BC-4812-A89D-BF000B469D01}" dt="2022-10-15T20:45:48.780" v="581" actId="22"/>
          <ac:spMkLst>
            <pc:docMk/>
            <pc:sldMk cId="4124904799" sldId="260"/>
            <ac:spMk id="3" creationId="{12E41033-0A7E-6998-B2DB-27F3C5EE06D7}"/>
          </ac:spMkLst>
        </pc:spChg>
        <pc:spChg chg="add mod">
          <ac:chgData name="Luis Mañez" userId="c84d000301b07f23" providerId="LiveId" clId="{AE969338-33BC-4812-A89D-BF000B469D01}" dt="2022-10-15T20:50:01.868" v="618" actId="12788"/>
          <ac:spMkLst>
            <pc:docMk/>
            <pc:sldMk cId="4124904799" sldId="260"/>
            <ac:spMk id="5" creationId="{36347601-E7FD-44B4-1387-840E3C97B6C8}"/>
          </ac:spMkLst>
        </pc:spChg>
        <pc:spChg chg="add">
          <ac:chgData name="Luis Mañez" userId="c84d000301b07f23" providerId="LiveId" clId="{AE969338-33BC-4812-A89D-BF000B469D01}" dt="2022-10-15T20:42:38.393" v="579" actId="26606"/>
          <ac:spMkLst>
            <pc:docMk/>
            <pc:sldMk cId="4124904799" sldId="260"/>
            <ac:spMk id="3079" creationId="{42A4FC2C-047E-45A5-965D-8E1E3BF09BC6}"/>
          </ac:spMkLst>
        </pc:spChg>
        <pc:picChg chg="add mod">
          <ac:chgData name="Luis Mañez" userId="c84d000301b07f23" providerId="LiveId" clId="{AE969338-33BC-4812-A89D-BF000B469D01}" dt="2022-10-15T20:46:58.746" v="600" actId="1076"/>
          <ac:picMkLst>
            <pc:docMk/>
            <pc:sldMk cId="4124904799" sldId="260"/>
            <ac:picMk id="3074" creationId="{04F4D813-EA18-DF41-7EB6-A0AE72C86164}"/>
          </ac:picMkLst>
        </pc:picChg>
      </pc:sldChg>
      <pc:sldChg chg="addSp modSp new mod">
        <pc:chgData name="Luis Mañez" userId="c84d000301b07f23" providerId="LiveId" clId="{AE969338-33BC-4812-A89D-BF000B469D01}" dt="2022-10-18T20:45:38.259" v="1602" actId="113"/>
        <pc:sldMkLst>
          <pc:docMk/>
          <pc:sldMk cId="4091939291" sldId="261"/>
        </pc:sldMkLst>
        <pc:spChg chg="add mod">
          <ac:chgData name="Luis Mañez" userId="c84d000301b07f23" providerId="LiveId" clId="{AE969338-33BC-4812-A89D-BF000B469D01}" dt="2022-10-15T21:09:59.522" v="675" actId="164"/>
          <ac:spMkLst>
            <pc:docMk/>
            <pc:sldMk cId="4091939291" sldId="261"/>
            <ac:spMk id="4" creationId="{8C4EF0EE-DD40-0E73-F066-FAF8712BE7AB}"/>
          </ac:spMkLst>
        </pc:spChg>
        <pc:spChg chg="add mod">
          <ac:chgData name="Luis Mañez" userId="c84d000301b07f23" providerId="LiveId" clId="{AE969338-33BC-4812-A89D-BF000B469D01}" dt="2022-10-18T20:45:38.259" v="1602" actId="113"/>
          <ac:spMkLst>
            <pc:docMk/>
            <pc:sldMk cId="4091939291" sldId="261"/>
            <ac:spMk id="6" creationId="{9834370C-947A-DA06-D960-42C0573E3474}"/>
          </ac:spMkLst>
        </pc:spChg>
        <pc:grpChg chg="add mod">
          <ac:chgData name="Luis Mañez" userId="c84d000301b07f23" providerId="LiveId" clId="{AE969338-33BC-4812-A89D-BF000B469D01}" dt="2022-10-15T21:10:23.763" v="722" actId="1036"/>
          <ac:grpSpMkLst>
            <pc:docMk/>
            <pc:sldMk cId="4091939291" sldId="261"/>
            <ac:grpSpMk id="5" creationId="{0FF6C0AB-009C-D5D0-7FC1-A95C27BE343F}"/>
          </ac:grpSpMkLst>
        </pc:grpChg>
        <pc:picChg chg="add mod ord">
          <ac:chgData name="Luis Mañez" userId="c84d000301b07f23" providerId="LiveId" clId="{AE969338-33BC-4812-A89D-BF000B469D01}" dt="2022-10-15T21:09:59.522" v="675" actId="164"/>
          <ac:picMkLst>
            <pc:docMk/>
            <pc:sldMk cId="4091939291" sldId="261"/>
            <ac:picMk id="3" creationId="{B310C344-1219-3FB7-E17E-C99766FF3FE6}"/>
          </ac:picMkLst>
        </pc:picChg>
      </pc:sldChg>
      <pc:sldChg chg="modSp new mod modNotesTx">
        <pc:chgData name="Luis Mañez" userId="c84d000301b07f23" providerId="LiveId" clId="{AE969338-33BC-4812-A89D-BF000B469D01}" dt="2022-10-17T15:41:26.037" v="1074"/>
        <pc:sldMkLst>
          <pc:docMk/>
          <pc:sldMk cId="1337465174" sldId="262"/>
        </pc:sldMkLst>
        <pc:spChg chg="mod">
          <ac:chgData name="Luis Mañez" userId="c84d000301b07f23" providerId="LiveId" clId="{AE969338-33BC-4812-A89D-BF000B469D01}" dt="2022-10-15T21:13:23.462" v="794" actId="20577"/>
          <ac:spMkLst>
            <pc:docMk/>
            <pc:sldMk cId="1337465174" sldId="262"/>
            <ac:spMk id="2" creationId="{1D80431F-140B-E844-4EE5-852C37AB1E4F}"/>
          </ac:spMkLst>
        </pc:spChg>
      </pc:sldChg>
      <pc:sldChg chg="modSp new mod">
        <pc:chgData name="Luis Mañez" userId="c84d000301b07f23" providerId="LiveId" clId="{AE969338-33BC-4812-A89D-BF000B469D01}" dt="2022-10-16T07:06:14.762" v="799"/>
        <pc:sldMkLst>
          <pc:docMk/>
          <pc:sldMk cId="79388436" sldId="263"/>
        </pc:sldMkLst>
        <pc:spChg chg="mod">
          <ac:chgData name="Luis Mañez" userId="c84d000301b07f23" providerId="LiveId" clId="{AE969338-33BC-4812-A89D-BF000B469D01}" dt="2022-10-16T07:06:14.762" v="799"/>
          <ac:spMkLst>
            <pc:docMk/>
            <pc:sldMk cId="79388436" sldId="263"/>
            <ac:spMk id="2" creationId="{23E012FA-59AC-C3FB-CF8C-8C8A80D73C76}"/>
          </ac:spMkLst>
        </pc:spChg>
      </pc:sldChg>
      <pc:sldChg chg="modSp new mod">
        <pc:chgData name="Luis Mañez" userId="c84d000301b07f23" providerId="LiveId" clId="{AE969338-33BC-4812-A89D-BF000B469D01}" dt="2022-10-16T07:06:28.285" v="807" actId="20577"/>
        <pc:sldMkLst>
          <pc:docMk/>
          <pc:sldMk cId="2783452998" sldId="264"/>
        </pc:sldMkLst>
        <pc:spChg chg="mod">
          <ac:chgData name="Luis Mañez" userId="c84d000301b07f23" providerId="LiveId" clId="{AE969338-33BC-4812-A89D-BF000B469D01}" dt="2022-10-16T07:06:28.285" v="807" actId="20577"/>
          <ac:spMkLst>
            <pc:docMk/>
            <pc:sldMk cId="2783452998" sldId="264"/>
            <ac:spMk id="2" creationId="{1D006144-04E4-B4E8-890F-1955AA05816F}"/>
          </ac:spMkLst>
        </pc:spChg>
      </pc:sldChg>
      <pc:sldChg chg="addSp delSp modSp new mod modClrScheme chgLayout">
        <pc:chgData name="Luis Mañez" userId="c84d000301b07f23" providerId="LiveId" clId="{AE969338-33BC-4812-A89D-BF000B469D01}" dt="2022-10-18T20:38:35.451" v="1586" actId="11529"/>
        <pc:sldMkLst>
          <pc:docMk/>
          <pc:sldMk cId="750500855" sldId="265"/>
        </pc:sldMkLst>
        <pc:spChg chg="add mod">
          <ac:chgData name="Luis Mañez" userId="c84d000301b07f23" providerId="LiveId" clId="{AE969338-33BC-4812-A89D-BF000B469D01}" dt="2022-10-18T20:38:04.528" v="1585" actId="1037"/>
          <ac:spMkLst>
            <pc:docMk/>
            <pc:sldMk cId="750500855" sldId="265"/>
            <ac:spMk id="2" creationId="{29E5DE50-0D19-831F-019C-9C5341A383D2}"/>
          </ac:spMkLst>
        </pc:spChg>
        <pc:spChg chg="mod">
          <ac:chgData name="Luis Mañez" userId="c84d000301b07f23" providerId="LiveId" clId="{AE969338-33BC-4812-A89D-BF000B469D01}" dt="2022-10-18T20:38:04.528" v="1585" actId="1037"/>
          <ac:spMkLst>
            <pc:docMk/>
            <pc:sldMk cId="750500855" sldId="265"/>
            <ac:spMk id="10" creationId="{4F87AEF6-898C-4461-8E1C-2B33396676D7}"/>
          </ac:spMkLst>
        </pc:spChg>
        <pc:spChg chg="add del mod">
          <ac:chgData name="Luis Mañez" userId="c84d000301b07f23" providerId="LiveId" clId="{AE969338-33BC-4812-A89D-BF000B469D01}" dt="2022-10-18T17:26:26.825" v="1107" actId="478"/>
          <ac:spMkLst>
            <pc:docMk/>
            <pc:sldMk cId="750500855" sldId="265"/>
            <ac:spMk id="14" creationId="{CDDD84E6-D860-5BDB-00F8-DD41C279DA59}"/>
          </ac:spMkLst>
        </pc:spChg>
        <pc:spChg chg="add mod ord">
          <ac:chgData name="Luis Mañez" userId="c84d000301b07f23" providerId="LiveId" clId="{AE969338-33BC-4812-A89D-BF000B469D01}" dt="2022-10-18T20:38:04.528" v="1585" actId="1037"/>
          <ac:spMkLst>
            <pc:docMk/>
            <pc:sldMk cId="750500855" sldId="265"/>
            <ac:spMk id="15" creationId="{5B53EE16-B6E2-B5F2-B139-EF4C0CB25945}"/>
          </ac:spMkLst>
        </pc:spChg>
        <pc:spChg chg="mod">
          <ac:chgData name="Luis Mañez" userId="c84d000301b07f23" providerId="LiveId" clId="{AE969338-33BC-4812-A89D-BF000B469D01}" dt="2022-10-18T20:38:04.528" v="1585" actId="1037"/>
          <ac:spMkLst>
            <pc:docMk/>
            <pc:sldMk cId="750500855" sldId="265"/>
            <ac:spMk id="22" creationId="{2D1FA047-A13F-8B86-1DAE-849F5A2D1B6A}"/>
          </ac:spMkLst>
        </pc:spChg>
        <pc:spChg chg="add mod">
          <ac:chgData name="Luis Mañez" userId="c84d000301b07f23" providerId="LiveId" clId="{AE969338-33BC-4812-A89D-BF000B469D01}" dt="2022-10-18T20:38:04.528" v="1585" actId="1037"/>
          <ac:spMkLst>
            <pc:docMk/>
            <pc:sldMk cId="750500855" sldId="265"/>
            <ac:spMk id="26" creationId="{49F322B8-5A53-73B2-744F-388948C2B43F}"/>
          </ac:spMkLst>
        </pc:spChg>
        <pc:spChg chg="add mod ord">
          <ac:chgData name="Luis Mañez" userId="c84d000301b07f23" providerId="LiveId" clId="{AE969338-33BC-4812-A89D-BF000B469D01}" dt="2022-10-18T20:38:04.528" v="1585" actId="1037"/>
          <ac:spMkLst>
            <pc:docMk/>
            <pc:sldMk cId="750500855" sldId="265"/>
            <ac:spMk id="46" creationId="{AE5E0915-9707-E4B8-CF8E-0EB921B83751}"/>
          </ac:spMkLst>
        </pc:spChg>
        <pc:spChg chg="add mod">
          <ac:chgData name="Luis Mañez" userId="c84d000301b07f23" providerId="LiveId" clId="{AE969338-33BC-4812-A89D-BF000B469D01}" dt="2022-10-18T20:38:04.528" v="1585" actId="1037"/>
          <ac:spMkLst>
            <pc:docMk/>
            <pc:sldMk cId="750500855" sldId="265"/>
            <ac:spMk id="47" creationId="{607C6B8B-72A8-9504-7580-9860728F384C}"/>
          </ac:spMkLst>
        </pc:spChg>
        <pc:spChg chg="mod topLvl">
          <ac:chgData name="Luis Mañez" userId="c84d000301b07f23" providerId="LiveId" clId="{AE969338-33BC-4812-A89D-BF000B469D01}" dt="2022-10-18T20:38:04.528" v="1585" actId="1037"/>
          <ac:spMkLst>
            <pc:docMk/>
            <pc:sldMk cId="750500855" sldId="265"/>
            <ac:spMk id="51" creationId="{0B097B00-0C65-7FD4-F267-D9AC8F06E57D}"/>
          </ac:spMkLst>
        </pc:spChg>
        <pc:spChg chg="add mod">
          <ac:chgData name="Luis Mañez" userId="c84d000301b07f23" providerId="LiveId" clId="{AE969338-33BC-4812-A89D-BF000B469D01}" dt="2022-10-18T20:38:04.528" v="1585" actId="1037"/>
          <ac:spMkLst>
            <pc:docMk/>
            <pc:sldMk cId="750500855" sldId="265"/>
            <ac:spMk id="53" creationId="{CA217EDB-A457-327E-BE92-C63AF887CB1E}"/>
          </ac:spMkLst>
        </pc:spChg>
        <pc:spChg chg="mod">
          <ac:chgData name="Luis Mañez" userId="c84d000301b07f23" providerId="LiveId" clId="{AE969338-33BC-4812-A89D-BF000B469D01}" dt="2022-10-18T20:11:54.627" v="1379"/>
          <ac:spMkLst>
            <pc:docMk/>
            <pc:sldMk cId="750500855" sldId="265"/>
            <ac:spMk id="56" creationId="{8395F1C3-D397-A327-0310-9E898A9E1C11}"/>
          </ac:spMkLst>
        </pc:spChg>
        <pc:spChg chg="mod">
          <ac:chgData name="Luis Mañez" userId="c84d000301b07f23" providerId="LiveId" clId="{AE969338-33BC-4812-A89D-BF000B469D01}" dt="2022-10-18T20:11:54.627" v="1379"/>
          <ac:spMkLst>
            <pc:docMk/>
            <pc:sldMk cId="750500855" sldId="265"/>
            <ac:spMk id="61" creationId="{2E2417F5-6DFA-A943-D011-10B745DE9A4A}"/>
          </ac:spMkLst>
        </pc:spChg>
        <pc:spChg chg="mod">
          <ac:chgData name="Luis Mañez" userId="c84d000301b07f23" providerId="LiveId" clId="{AE969338-33BC-4812-A89D-BF000B469D01}" dt="2022-10-18T20:11:54.627" v="1379"/>
          <ac:spMkLst>
            <pc:docMk/>
            <pc:sldMk cId="750500855" sldId="265"/>
            <ac:spMk id="62" creationId="{1B8C2C02-B3E1-CF2B-0A8C-29D99CE63B85}"/>
          </ac:spMkLst>
        </pc:spChg>
        <pc:spChg chg="mod">
          <ac:chgData name="Luis Mañez" userId="c84d000301b07f23" providerId="LiveId" clId="{AE969338-33BC-4812-A89D-BF000B469D01}" dt="2022-10-18T20:11:54.627" v="1379"/>
          <ac:spMkLst>
            <pc:docMk/>
            <pc:sldMk cId="750500855" sldId="265"/>
            <ac:spMk id="63" creationId="{C13AD0E5-3A3E-4415-AFA6-7CBB82D8A6E3}"/>
          </ac:spMkLst>
        </pc:spChg>
        <pc:spChg chg="mod">
          <ac:chgData name="Luis Mañez" userId="c84d000301b07f23" providerId="LiveId" clId="{AE969338-33BC-4812-A89D-BF000B469D01}" dt="2022-10-18T20:11:54.627" v="1379"/>
          <ac:spMkLst>
            <pc:docMk/>
            <pc:sldMk cId="750500855" sldId="265"/>
            <ac:spMk id="1024" creationId="{DFA21AB8-100F-F2ED-FCB2-8FB5E87D7FAE}"/>
          </ac:spMkLst>
        </pc:spChg>
        <pc:spChg chg="add mod">
          <ac:chgData name="Luis Mañez" userId="c84d000301b07f23" providerId="LiveId" clId="{AE969338-33BC-4812-A89D-BF000B469D01}" dt="2022-10-18T20:38:04.528" v="1585" actId="1037"/>
          <ac:spMkLst>
            <pc:docMk/>
            <pc:sldMk cId="750500855" sldId="265"/>
            <ac:spMk id="1025" creationId="{24A5E7EA-17B2-3BA4-1922-7A36EE62F440}"/>
          </ac:spMkLst>
        </pc:spChg>
        <pc:spChg chg="add mod">
          <ac:chgData name="Luis Mañez" userId="c84d000301b07f23" providerId="LiveId" clId="{AE969338-33BC-4812-A89D-BF000B469D01}" dt="2022-10-18T20:38:04.528" v="1585" actId="1037"/>
          <ac:spMkLst>
            <pc:docMk/>
            <pc:sldMk cId="750500855" sldId="265"/>
            <ac:spMk id="1027" creationId="{812308C6-825F-085B-5D16-F7647902B3B9}"/>
          </ac:spMkLst>
        </pc:spChg>
        <pc:spChg chg="add del mod">
          <ac:chgData name="Luis Mañez" userId="c84d000301b07f23" providerId="LiveId" clId="{AE969338-33BC-4812-A89D-BF000B469D01}" dt="2022-10-18T20:24:41.088" v="1419" actId="478"/>
          <ac:spMkLst>
            <pc:docMk/>
            <pc:sldMk cId="750500855" sldId="265"/>
            <ac:spMk id="1033" creationId="{1D2D8663-4790-476F-834B-764D7AF7AE21}"/>
          </ac:spMkLst>
        </pc:spChg>
        <pc:spChg chg="add del mod">
          <ac:chgData name="Luis Mañez" userId="c84d000301b07f23" providerId="LiveId" clId="{AE969338-33BC-4812-A89D-BF000B469D01}" dt="2022-10-18T20:30:07.727" v="1432" actId="478"/>
          <ac:spMkLst>
            <pc:docMk/>
            <pc:sldMk cId="750500855" sldId="265"/>
            <ac:spMk id="1037" creationId="{39031FDD-5F85-4ED9-A01D-23C352C4D8BC}"/>
          </ac:spMkLst>
        </pc:spChg>
        <pc:spChg chg="add mod">
          <ac:chgData name="Luis Mañez" userId="c84d000301b07f23" providerId="LiveId" clId="{AE969338-33BC-4812-A89D-BF000B469D01}" dt="2022-10-18T20:33:56.566" v="1495" actId="2085"/>
          <ac:spMkLst>
            <pc:docMk/>
            <pc:sldMk cId="750500855" sldId="265"/>
            <ac:spMk id="1040" creationId="{64C984E9-9A83-797E-A4E8-04EF1703AA75}"/>
          </ac:spMkLst>
        </pc:spChg>
        <pc:spChg chg="add mod">
          <ac:chgData name="Luis Mañez" userId="c84d000301b07f23" providerId="LiveId" clId="{AE969338-33BC-4812-A89D-BF000B469D01}" dt="2022-10-18T20:37:17.317" v="1543" actId="14100"/>
          <ac:spMkLst>
            <pc:docMk/>
            <pc:sldMk cId="750500855" sldId="265"/>
            <ac:spMk id="1041" creationId="{DDF15CE4-A96C-9D01-5EB9-E4B2BA3E6F55}"/>
          </ac:spMkLst>
        </pc:spChg>
        <pc:grpChg chg="add mod">
          <ac:chgData name="Luis Mañez" userId="c84d000301b07f23" providerId="LiveId" clId="{AE969338-33BC-4812-A89D-BF000B469D01}" dt="2022-10-18T20:38:04.528" v="1585" actId="1037"/>
          <ac:grpSpMkLst>
            <pc:docMk/>
            <pc:sldMk cId="750500855" sldId="265"/>
            <ac:grpSpMk id="4" creationId="{76CA6750-DCEB-745B-A66F-A4DD8BB46A29}"/>
          </ac:grpSpMkLst>
        </pc:grpChg>
        <pc:grpChg chg="add mod">
          <ac:chgData name="Luis Mañez" userId="c84d000301b07f23" providerId="LiveId" clId="{AE969338-33BC-4812-A89D-BF000B469D01}" dt="2022-10-18T20:38:04.528" v="1585" actId="1037"/>
          <ac:grpSpMkLst>
            <pc:docMk/>
            <pc:sldMk cId="750500855" sldId="265"/>
            <ac:grpSpMk id="5" creationId="{5B76856A-DF7E-C6FD-6991-DAF88DCE2F49}"/>
          </ac:grpSpMkLst>
        </pc:grpChg>
        <pc:grpChg chg="add del mod">
          <ac:chgData name="Luis Mañez" userId="c84d000301b07f23" providerId="LiveId" clId="{AE969338-33BC-4812-A89D-BF000B469D01}" dt="2022-10-18T20:30:48.337" v="1436" actId="478"/>
          <ac:grpSpMkLst>
            <pc:docMk/>
            <pc:sldMk cId="750500855" sldId="265"/>
            <ac:grpSpMk id="6" creationId="{521680F1-3558-783C-3DC2-403D458CC248}"/>
          </ac:grpSpMkLst>
        </pc:grpChg>
        <pc:grpChg chg="mod">
          <ac:chgData name="Luis Mañez" userId="c84d000301b07f23" providerId="LiveId" clId="{AE969338-33BC-4812-A89D-BF000B469D01}" dt="2022-10-18T20:38:04.528" v="1585" actId="1037"/>
          <ac:grpSpMkLst>
            <pc:docMk/>
            <pc:sldMk cId="750500855" sldId="265"/>
            <ac:grpSpMk id="8" creationId="{8122D4F6-E719-F504-89CA-E7C0C49D3139}"/>
          </ac:grpSpMkLst>
        </pc:grpChg>
        <pc:grpChg chg="mod">
          <ac:chgData name="Luis Mañez" userId="c84d000301b07f23" providerId="LiveId" clId="{AE969338-33BC-4812-A89D-BF000B469D01}" dt="2022-10-18T20:38:04.528" v="1585" actId="1037"/>
          <ac:grpSpMkLst>
            <pc:docMk/>
            <pc:sldMk cId="750500855" sldId="265"/>
            <ac:grpSpMk id="11" creationId="{36AD8D01-A711-6229-930B-1D8B7047EF20}"/>
          </ac:grpSpMkLst>
        </pc:grpChg>
        <pc:grpChg chg="add mod">
          <ac:chgData name="Luis Mañez" userId="c84d000301b07f23" providerId="LiveId" clId="{AE969338-33BC-4812-A89D-BF000B469D01}" dt="2022-10-18T20:38:04.528" v="1585" actId="1037"/>
          <ac:grpSpMkLst>
            <pc:docMk/>
            <pc:sldMk cId="750500855" sldId="265"/>
            <ac:grpSpMk id="17" creationId="{0FFBA94B-6396-D3AE-729F-4EFAC6B8BF2D}"/>
          </ac:grpSpMkLst>
        </pc:grpChg>
        <pc:grpChg chg="del mod">
          <ac:chgData name="Luis Mañez" userId="c84d000301b07f23" providerId="LiveId" clId="{AE969338-33BC-4812-A89D-BF000B469D01}" dt="2022-10-18T20:01:13.676" v="1199" actId="478"/>
          <ac:grpSpMkLst>
            <pc:docMk/>
            <pc:sldMk cId="750500855" sldId="265"/>
            <ac:grpSpMk id="18" creationId="{EE434000-646C-6565-E6B2-7782B2F92A91}"/>
          </ac:grpSpMkLst>
        </pc:grpChg>
        <pc:grpChg chg="mod">
          <ac:chgData name="Luis Mañez" userId="c84d000301b07f23" providerId="LiveId" clId="{AE969338-33BC-4812-A89D-BF000B469D01}" dt="2022-10-18T20:38:04.528" v="1585" actId="1037"/>
          <ac:grpSpMkLst>
            <pc:docMk/>
            <pc:sldMk cId="750500855" sldId="265"/>
            <ac:grpSpMk id="20" creationId="{C565BEE4-9497-C980-E120-2351853F51CA}"/>
          </ac:grpSpMkLst>
        </pc:grpChg>
        <pc:grpChg chg="del mod">
          <ac:chgData name="Luis Mañez" userId="c84d000301b07f23" providerId="LiveId" clId="{AE969338-33BC-4812-A89D-BF000B469D01}" dt="2022-10-18T20:01:09.970" v="1198" actId="478"/>
          <ac:grpSpMkLst>
            <pc:docMk/>
            <pc:sldMk cId="750500855" sldId="265"/>
            <ac:grpSpMk id="23" creationId="{DCA30BC2-08F9-6F1C-A70A-3859A6ED8AF7}"/>
          </ac:grpSpMkLst>
        </pc:grpChg>
        <pc:grpChg chg="add del mod">
          <ac:chgData name="Luis Mañez" userId="c84d000301b07f23" providerId="LiveId" clId="{AE969338-33BC-4812-A89D-BF000B469D01}" dt="2022-10-18T20:11:38.375" v="1377" actId="478"/>
          <ac:grpSpMkLst>
            <pc:docMk/>
            <pc:sldMk cId="750500855" sldId="265"/>
            <ac:grpSpMk id="48" creationId="{C1AD6B0E-0163-93A4-4A86-6F7DB878D38B}"/>
          </ac:grpSpMkLst>
        </pc:grpChg>
        <pc:grpChg chg="del mod topLvl">
          <ac:chgData name="Luis Mañez" userId="c84d000301b07f23" providerId="LiveId" clId="{AE969338-33BC-4812-A89D-BF000B469D01}" dt="2022-10-18T20:11:40.245" v="1378" actId="478"/>
          <ac:grpSpMkLst>
            <pc:docMk/>
            <pc:sldMk cId="750500855" sldId="265"/>
            <ac:grpSpMk id="49" creationId="{E30603CF-18F0-6EED-1CD0-8E7779DDF4F1}"/>
          </ac:grpSpMkLst>
        </pc:grpChg>
        <pc:grpChg chg="add del mod">
          <ac:chgData name="Luis Mañez" userId="c84d000301b07f23" providerId="LiveId" clId="{AE969338-33BC-4812-A89D-BF000B469D01}" dt="2022-10-18T20:12:07.422" v="1382" actId="478"/>
          <ac:grpSpMkLst>
            <pc:docMk/>
            <pc:sldMk cId="750500855" sldId="265"/>
            <ac:grpSpMk id="54" creationId="{5E8873BA-72E1-9C14-72DC-948F348B2B3D}"/>
          </ac:grpSpMkLst>
        </pc:grpChg>
        <pc:grpChg chg="mod">
          <ac:chgData name="Luis Mañez" userId="c84d000301b07f23" providerId="LiveId" clId="{AE969338-33BC-4812-A89D-BF000B469D01}" dt="2022-10-18T20:11:54.627" v="1379"/>
          <ac:grpSpMkLst>
            <pc:docMk/>
            <pc:sldMk cId="750500855" sldId="265"/>
            <ac:grpSpMk id="55" creationId="{A8EE8A63-2527-80E0-6828-5E4BCC420CB3}"/>
          </ac:grpSpMkLst>
        </pc:grpChg>
        <pc:grpChg chg="mod">
          <ac:chgData name="Luis Mañez" userId="c84d000301b07f23" providerId="LiveId" clId="{AE969338-33BC-4812-A89D-BF000B469D01}" dt="2022-10-18T20:11:54.627" v="1379"/>
          <ac:grpSpMkLst>
            <pc:docMk/>
            <pc:sldMk cId="750500855" sldId="265"/>
            <ac:grpSpMk id="57" creationId="{61B39590-AEA3-610C-4781-99165F970682}"/>
          </ac:grpSpMkLst>
        </pc:grpChg>
        <pc:grpChg chg="mod">
          <ac:chgData name="Luis Mañez" userId="c84d000301b07f23" providerId="LiveId" clId="{AE969338-33BC-4812-A89D-BF000B469D01}" dt="2022-10-18T20:11:54.627" v="1379"/>
          <ac:grpSpMkLst>
            <pc:docMk/>
            <pc:sldMk cId="750500855" sldId="265"/>
            <ac:grpSpMk id="59" creationId="{191CF2B3-680E-ADB5-31E0-DA122966B27D}"/>
          </ac:grpSpMkLst>
        </pc:grpChg>
        <pc:grpChg chg="add mod">
          <ac:chgData name="Luis Mañez" userId="c84d000301b07f23" providerId="LiveId" clId="{AE969338-33BC-4812-A89D-BF000B469D01}" dt="2022-10-18T20:38:04.528" v="1585" actId="1037"/>
          <ac:grpSpMkLst>
            <pc:docMk/>
            <pc:sldMk cId="750500855" sldId="265"/>
            <ac:grpSpMk id="1039" creationId="{0617BBB4-E2C6-0D92-0C8F-BF671B63F89F}"/>
          </ac:grpSpMkLst>
        </pc:grpChg>
        <pc:picChg chg="add mod">
          <ac:chgData name="Luis Mañez" userId="c84d000301b07f23" providerId="LiveId" clId="{AE969338-33BC-4812-A89D-BF000B469D01}" dt="2022-10-18T20:38:04.528" v="1585" actId="1037"/>
          <ac:picMkLst>
            <pc:docMk/>
            <pc:sldMk cId="750500855" sldId="265"/>
            <ac:picMk id="3" creationId="{9FE14370-36D1-73F6-6DA2-96816D069260}"/>
          </ac:picMkLst>
        </pc:picChg>
        <pc:picChg chg="mod">
          <ac:chgData name="Luis Mañez" userId="c84d000301b07f23" providerId="LiveId" clId="{AE969338-33BC-4812-A89D-BF000B469D01}" dt="2022-10-18T20:38:04.528" v="1585" actId="1037"/>
          <ac:picMkLst>
            <pc:docMk/>
            <pc:sldMk cId="750500855" sldId="265"/>
            <ac:picMk id="7" creationId="{3844F1AA-6FAB-5966-20FF-7DB329253B0D}"/>
          </ac:picMkLst>
        </pc:picChg>
        <pc:picChg chg="add del mod">
          <ac:chgData name="Luis Mañez" userId="c84d000301b07f23" providerId="LiveId" clId="{AE969338-33BC-4812-A89D-BF000B469D01}" dt="2022-10-18T20:30:48.337" v="1436" actId="478"/>
          <ac:picMkLst>
            <pc:docMk/>
            <pc:sldMk cId="750500855" sldId="265"/>
            <ac:picMk id="9" creationId="{CB51109E-6D8E-1FB1-A535-84030469650C}"/>
          </ac:picMkLst>
        </pc:picChg>
        <pc:picChg chg="mod">
          <ac:chgData name="Luis Mañez" userId="c84d000301b07f23" providerId="LiveId" clId="{AE969338-33BC-4812-A89D-BF000B469D01}" dt="2022-10-18T20:38:04.528" v="1585" actId="1037"/>
          <ac:picMkLst>
            <pc:docMk/>
            <pc:sldMk cId="750500855" sldId="265"/>
            <ac:picMk id="12" creationId="{853E576A-6613-3764-FD9A-BCD9707A5F9E}"/>
          </ac:picMkLst>
        </pc:picChg>
        <pc:picChg chg="mod">
          <ac:chgData name="Luis Mañez" userId="c84d000301b07f23" providerId="LiveId" clId="{AE969338-33BC-4812-A89D-BF000B469D01}" dt="2022-10-18T20:38:04.528" v="1585" actId="1037"/>
          <ac:picMkLst>
            <pc:docMk/>
            <pc:sldMk cId="750500855" sldId="265"/>
            <ac:picMk id="13" creationId="{B832EEFD-28D1-543D-84B7-EEFF89C6021A}"/>
          </ac:picMkLst>
        </pc:picChg>
        <pc:picChg chg="add del mod">
          <ac:chgData name="Luis Mañez" userId="c84d000301b07f23" providerId="LiveId" clId="{AE969338-33BC-4812-A89D-BF000B469D01}" dt="2022-10-18T20:00:08.384" v="1148" actId="478"/>
          <ac:picMkLst>
            <pc:docMk/>
            <pc:sldMk cId="750500855" sldId="265"/>
            <ac:picMk id="16" creationId="{F330794C-57E1-A58B-EB1D-B02F0D81AB82}"/>
          </ac:picMkLst>
        </pc:picChg>
        <pc:picChg chg="mod">
          <ac:chgData name="Luis Mañez" userId="c84d000301b07f23" providerId="LiveId" clId="{AE969338-33BC-4812-A89D-BF000B469D01}" dt="2022-10-18T20:38:04.528" v="1585" actId="1037"/>
          <ac:picMkLst>
            <pc:docMk/>
            <pc:sldMk cId="750500855" sldId="265"/>
            <ac:picMk id="19" creationId="{9A71A305-B4EA-9719-B342-84BAA4D9EDCE}"/>
          </ac:picMkLst>
        </pc:picChg>
        <pc:picChg chg="del mod">
          <ac:chgData name="Luis Mañez" userId="c84d000301b07f23" providerId="LiveId" clId="{AE969338-33BC-4812-A89D-BF000B469D01}" dt="2022-10-18T20:01:13.676" v="1199" actId="478"/>
          <ac:picMkLst>
            <pc:docMk/>
            <pc:sldMk cId="750500855" sldId="265"/>
            <ac:picMk id="21" creationId="{D30E5DC2-1EC8-88A2-8BAE-49C0681798D1}"/>
          </ac:picMkLst>
        </pc:picChg>
        <pc:picChg chg="del mod">
          <ac:chgData name="Luis Mañez" userId="c84d000301b07f23" providerId="LiveId" clId="{AE969338-33BC-4812-A89D-BF000B469D01}" dt="2022-10-18T20:01:09.970" v="1198" actId="478"/>
          <ac:picMkLst>
            <pc:docMk/>
            <pc:sldMk cId="750500855" sldId="265"/>
            <ac:picMk id="24" creationId="{8B03B029-C3C7-2BE0-BD9E-5724A36BDD7D}"/>
          </ac:picMkLst>
        </pc:picChg>
        <pc:picChg chg="mod">
          <ac:chgData name="Luis Mañez" userId="c84d000301b07f23" providerId="LiveId" clId="{AE969338-33BC-4812-A89D-BF000B469D01}" dt="2022-10-18T20:38:04.528" v="1585" actId="1037"/>
          <ac:picMkLst>
            <pc:docMk/>
            <pc:sldMk cId="750500855" sldId="265"/>
            <ac:picMk id="25" creationId="{F6104416-1D35-0506-97EA-B810BF768838}"/>
          </ac:picMkLst>
        </pc:picChg>
        <pc:picChg chg="del mod topLvl">
          <ac:chgData name="Luis Mañez" userId="c84d000301b07f23" providerId="LiveId" clId="{AE969338-33BC-4812-A89D-BF000B469D01}" dt="2022-10-18T20:11:38.375" v="1377" actId="478"/>
          <ac:picMkLst>
            <pc:docMk/>
            <pc:sldMk cId="750500855" sldId="265"/>
            <ac:picMk id="50" creationId="{B75F25A5-B4E8-DB5D-37D3-046A7B40709B}"/>
          </ac:picMkLst>
        </pc:picChg>
        <pc:picChg chg="del mod topLvl">
          <ac:chgData name="Luis Mañez" userId="c84d000301b07f23" providerId="LiveId" clId="{AE969338-33BC-4812-A89D-BF000B469D01}" dt="2022-10-18T20:11:40.245" v="1378" actId="478"/>
          <ac:picMkLst>
            <pc:docMk/>
            <pc:sldMk cId="750500855" sldId="265"/>
            <ac:picMk id="52" creationId="{5E01E015-AFA9-D728-7F9C-55864010B6CD}"/>
          </ac:picMkLst>
        </pc:picChg>
        <pc:picChg chg="mod">
          <ac:chgData name="Luis Mañez" userId="c84d000301b07f23" providerId="LiveId" clId="{AE969338-33BC-4812-A89D-BF000B469D01}" dt="2022-10-18T20:11:54.627" v="1379"/>
          <ac:picMkLst>
            <pc:docMk/>
            <pc:sldMk cId="750500855" sldId="265"/>
            <ac:picMk id="58" creationId="{7D033202-8816-520A-EA8B-2F5D07088BDD}"/>
          </ac:picMkLst>
        </pc:picChg>
        <pc:picChg chg="mod">
          <ac:chgData name="Luis Mañez" userId="c84d000301b07f23" providerId="LiveId" clId="{AE969338-33BC-4812-A89D-BF000B469D01}" dt="2022-10-18T20:11:54.627" v="1379"/>
          <ac:picMkLst>
            <pc:docMk/>
            <pc:sldMk cId="750500855" sldId="265"/>
            <ac:picMk id="60" creationId="{3FB54AD0-A82D-B249-E5BC-F038B6E65624}"/>
          </ac:picMkLst>
        </pc:picChg>
        <pc:picChg chg="add mod">
          <ac:chgData name="Luis Mañez" userId="c84d000301b07f23" providerId="LiveId" clId="{AE969338-33BC-4812-A89D-BF000B469D01}" dt="2022-10-18T20:38:04.528" v="1585" actId="1037"/>
          <ac:picMkLst>
            <pc:docMk/>
            <pc:sldMk cId="750500855" sldId="265"/>
            <ac:picMk id="1026" creationId="{B3C360E2-6B19-F4CC-CA06-45E11AE261CB}"/>
          </ac:picMkLst>
        </pc:picChg>
        <pc:picChg chg="add del">
          <ac:chgData name="Luis Mañez" userId="c84d000301b07f23" providerId="LiveId" clId="{AE969338-33BC-4812-A89D-BF000B469D01}" dt="2022-10-18T20:25:38.756" v="1421"/>
          <ac:picMkLst>
            <pc:docMk/>
            <pc:sldMk cId="750500855" sldId="265"/>
            <ac:picMk id="1034" creationId="{9EEB57FA-654D-805E-28F0-D23FD36747E7}"/>
          </ac:picMkLst>
        </pc:picChg>
        <pc:picChg chg="add mod">
          <ac:chgData name="Luis Mañez" userId="c84d000301b07f23" providerId="LiveId" clId="{AE969338-33BC-4812-A89D-BF000B469D01}" dt="2022-10-18T20:38:04.528" v="1585" actId="1037"/>
          <ac:picMkLst>
            <pc:docMk/>
            <pc:sldMk cId="750500855" sldId="265"/>
            <ac:picMk id="1035" creationId="{C1EE4FD7-384F-F750-4FC2-9269F23785AB}"/>
          </ac:picMkLst>
        </pc:picChg>
        <pc:picChg chg="add mod">
          <ac:chgData name="Luis Mañez" userId="c84d000301b07f23" providerId="LiveId" clId="{AE969338-33BC-4812-A89D-BF000B469D01}" dt="2022-10-18T20:38:04.528" v="1585" actId="1037"/>
          <ac:picMkLst>
            <pc:docMk/>
            <pc:sldMk cId="750500855" sldId="265"/>
            <ac:picMk id="1036" creationId="{5FC1F28C-1EC0-B81B-63D0-DCE0E0502910}"/>
          </ac:picMkLst>
        </pc:picChg>
        <pc:picChg chg="add mod">
          <ac:chgData name="Luis Mañez" userId="c84d000301b07f23" providerId="LiveId" clId="{AE969338-33BC-4812-A89D-BF000B469D01}" dt="2022-10-18T20:38:04.528" v="1585" actId="1037"/>
          <ac:picMkLst>
            <pc:docMk/>
            <pc:sldMk cId="750500855" sldId="265"/>
            <ac:picMk id="1038" creationId="{F542CCB9-EFA4-4A92-AC58-3671F995941C}"/>
          </ac:picMkLst>
        </pc:picChg>
        <pc:picChg chg="add mod">
          <ac:chgData name="Luis Mañez" userId="c84d000301b07f23" providerId="LiveId" clId="{AE969338-33BC-4812-A89D-BF000B469D01}" dt="2022-10-18T20:37:41.016" v="1572" actId="12789"/>
          <ac:picMkLst>
            <pc:docMk/>
            <pc:sldMk cId="750500855" sldId="265"/>
            <ac:picMk id="1042" creationId="{2676BE26-21DF-F872-F082-B5E015E59EE0}"/>
          </ac:picMkLst>
        </pc:picChg>
        <pc:cxnChg chg="add mod">
          <ac:chgData name="Luis Mañez" userId="c84d000301b07f23" providerId="LiveId" clId="{AE969338-33BC-4812-A89D-BF000B469D01}" dt="2022-10-18T20:38:04.528" v="1585" actId="1037"/>
          <ac:cxnSpMkLst>
            <pc:docMk/>
            <pc:sldMk cId="750500855" sldId="265"/>
            <ac:cxnSpMk id="28" creationId="{7FEA83CC-3D3A-D649-2F8A-B350B90D74A4}"/>
          </ac:cxnSpMkLst>
        </pc:cxnChg>
        <pc:cxnChg chg="add mod">
          <ac:chgData name="Luis Mañez" userId="c84d000301b07f23" providerId="LiveId" clId="{AE969338-33BC-4812-A89D-BF000B469D01}" dt="2022-10-18T20:38:04.528" v="1585" actId="1037"/>
          <ac:cxnSpMkLst>
            <pc:docMk/>
            <pc:sldMk cId="750500855" sldId="265"/>
            <ac:cxnSpMk id="33" creationId="{1A4136DE-6916-6ED3-E8AD-2D13B24A8FF0}"/>
          </ac:cxnSpMkLst>
        </pc:cxnChg>
        <pc:cxnChg chg="add mod">
          <ac:chgData name="Luis Mañez" userId="c84d000301b07f23" providerId="LiveId" clId="{AE969338-33BC-4812-A89D-BF000B469D01}" dt="2022-10-18T20:38:04.528" v="1585" actId="1037"/>
          <ac:cxnSpMkLst>
            <pc:docMk/>
            <pc:sldMk cId="750500855" sldId="265"/>
            <ac:cxnSpMk id="35" creationId="{D6C58627-5689-A632-323C-C6801E9DB919}"/>
          </ac:cxnSpMkLst>
        </pc:cxnChg>
        <pc:cxnChg chg="add mod">
          <ac:chgData name="Luis Mañez" userId="c84d000301b07f23" providerId="LiveId" clId="{AE969338-33BC-4812-A89D-BF000B469D01}" dt="2022-10-18T20:38:04.528" v="1585" actId="1037"/>
          <ac:cxnSpMkLst>
            <pc:docMk/>
            <pc:sldMk cId="750500855" sldId="265"/>
            <ac:cxnSpMk id="43" creationId="{8C28E817-5496-054D-B586-9A60A6EAE28E}"/>
          </ac:cxnSpMkLst>
        </pc:cxnChg>
        <pc:cxnChg chg="add mod">
          <ac:chgData name="Luis Mañez" userId="c84d000301b07f23" providerId="LiveId" clId="{AE969338-33BC-4812-A89D-BF000B469D01}" dt="2022-10-18T20:38:04.528" v="1585" actId="1037"/>
          <ac:cxnSpMkLst>
            <pc:docMk/>
            <pc:sldMk cId="750500855" sldId="265"/>
            <ac:cxnSpMk id="45" creationId="{C3DA4C2B-1714-ABD2-B694-D491AB4A6692}"/>
          </ac:cxnSpMkLst>
        </pc:cxnChg>
        <pc:cxnChg chg="add mod">
          <ac:chgData name="Luis Mañez" userId="c84d000301b07f23" providerId="LiveId" clId="{AE969338-33BC-4812-A89D-BF000B469D01}" dt="2022-10-18T20:38:04.528" v="1585" actId="1037"/>
          <ac:cxnSpMkLst>
            <pc:docMk/>
            <pc:sldMk cId="750500855" sldId="265"/>
            <ac:cxnSpMk id="1029" creationId="{48236AFE-B1B1-661E-91EC-24E4F26C4EC8}"/>
          </ac:cxnSpMkLst>
        </pc:cxnChg>
        <pc:cxnChg chg="add mod">
          <ac:chgData name="Luis Mañez" userId="c84d000301b07f23" providerId="LiveId" clId="{AE969338-33BC-4812-A89D-BF000B469D01}" dt="2022-10-18T20:38:04.528" v="1585" actId="1037"/>
          <ac:cxnSpMkLst>
            <pc:docMk/>
            <pc:sldMk cId="750500855" sldId="265"/>
            <ac:cxnSpMk id="1031" creationId="{3536DC72-3C37-3C48-D993-938467DC4BC1}"/>
          </ac:cxnSpMkLst>
        </pc:cxnChg>
        <pc:cxnChg chg="add">
          <ac:chgData name="Luis Mañez" userId="c84d000301b07f23" providerId="LiveId" clId="{AE969338-33BC-4812-A89D-BF000B469D01}" dt="2022-10-18T20:38:35.451" v="1586" actId="11529"/>
          <ac:cxnSpMkLst>
            <pc:docMk/>
            <pc:sldMk cId="750500855" sldId="265"/>
            <ac:cxnSpMk id="1044" creationId="{3AC13E79-E333-1305-F256-70798151B476}"/>
          </ac:cxnSpMkLst>
        </pc:cxnChg>
      </pc:sldChg>
      <pc:sldMasterChg chg="modSldLayout">
        <pc:chgData name="Luis Mañez" userId="c84d000301b07f23" providerId="LiveId" clId="{AE969338-33BC-4812-A89D-BF000B469D01}" dt="2022-10-15T15:59:06.284" v="40" actId="478"/>
        <pc:sldMasterMkLst>
          <pc:docMk/>
          <pc:sldMasterMk cId="1960981508" sldId="2147483648"/>
        </pc:sldMasterMkLst>
        <pc:sldLayoutChg chg="delSp mod">
          <pc:chgData name="Luis Mañez" userId="c84d000301b07f23" providerId="LiveId" clId="{AE969338-33BC-4812-A89D-BF000B469D01}" dt="2022-10-15T15:59:06.284" v="40" actId="478"/>
          <pc:sldLayoutMkLst>
            <pc:docMk/>
            <pc:sldMasterMk cId="1960981508" sldId="2147483648"/>
            <pc:sldLayoutMk cId="2575744456" sldId="2147483660"/>
          </pc:sldLayoutMkLst>
          <pc:spChg chg="del">
            <ac:chgData name="Luis Mañez" userId="c84d000301b07f23" providerId="LiveId" clId="{AE969338-33BC-4812-A89D-BF000B469D01}" dt="2022-10-15T15:59:06.284" v="40" actId="478"/>
            <ac:spMkLst>
              <pc:docMk/>
              <pc:sldMasterMk cId="1960981508" sldId="2147483648"/>
              <pc:sldLayoutMk cId="2575744456" sldId="2147483660"/>
              <ac:spMk id="6" creationId="{211A3DA5-F3DD-A19B-EC02-221F3D8F4579}"/>
            </ac:spMkLst>
          </pc:spChg>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0EAF47-2EED-4B74-9414-B647B33F1A06}" type="datetimeFigureOut">
              <a:rPr lang="en-US" smtClean="0"/>
              <a:t>10/22/2022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C6C9B9-8B50-42FF-A159-F543AEEAC290}" type="slidenum">
              <a:rPr lang="en-US" smtClean="0"/>
              <a:t>‹#›</a:t>
            </a:fld>
            <a:endParaRPr lang="en-US"/>
          </a:p>
        </p:txBody>
      </p:sp>
    </p:spTree>
    <p:extLst>
      <p:ext uri="{BB962C8B-B14F-4D97-AF65-F5344CB8AC3E}">
        <p14:creationId xmlns:p14="http://schemas.microsoft.com/office/powerpoint/2010/main" val="19550216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C6C9B9-8B50-42FF-A159-F543AEEAC290}" type="slidenum">
              <a:rPr lang="en-US" smtClean="0"/>
              <a:t>1</a:t>
            </a:fld>
            <a:endParaRPr lang="en-US"/>
          </a:p>
        </p:txBody>
      </p:sp>
    </p:spTree>
    <p:extLst>
      <p:ext uri="{BB962C8B-B14F-4D97-AF65-F5344CB8AC3E}">
        <p14:creationId xmlns:p14="http://schemas.microsoft.com/office/powerpoint/2010/main" val="9242721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C6C9B9-8B50-42FF-A159-F543AEEAC290}" type="slidenum">
              <a:rPr lang="en-US" smtClean="0"/>
              <a:t>7</a:t>
            </a:fld>
            <a:endParaRPr lang="en-US"/>
          </a:p>
        </p:txBody>
      </p:sp>
    </p:spTree>
    <p:extLst>
      <p:ext uri="{BB962C8B-B14F-4D97-AF65-F5344CB8AC3E}">
        <p14:creationId xmlns:p14="http://schemas.microsoft.com/office/powerpoint/2010/main" val="125487165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sv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image" Target="../media/image5.jp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3.sv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4.png"/><Relationship Id="rId4" Type="http://schemas.openxmlformats.org/officeDocument/2006/relationships/image" Target="../media/image3.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2E70321-02FC-D71A-3C57-00399340AD36}"/>
              </a:ext>
            </a:extLst>
          </p:cNvPr>
          <p:cNvPicPr>
            <a:picLocks noChangeAspect="1"/>
          </p:cNvPicPr>
          <p:nvPr userDrawn="1"/>
        </p:nvPicPr>
        <p:blipFill rotWithShape="1">
          <a:blip r:embed="rId2">
            <a:duotone>
              <a:prstClr val="black"/>
              <a:srgbClr val="6667AB">
                <a:tint val="45000"/>
                <a:satMod val="400000"/>
              </a:srgbClr>
            </a:duotone>
            <a:alphaModFix/>
            <a:extLst>
              <a:ext uri="{28A0092B-C50C-407E-A947-70E740481C1C}">
                <a14:useLocalDpi xmlns:a14="http://schemas.microsoft.com/office/drawing/2010/main" val="0"/>
              </a:ext>
            </a:extLst>
          </a:blip>
          <a:srcRect l="1" r="35949"/>
          <a:stretch/>
        </p:blipFill>
        <p:spPr>
          <a:xfrm>
            <a:off x="0" y="0"/>
            <a:ext cx="7808976" cy="6858000"/>
          </a:xfrm>
          <a:prstGeom prst="rect">
            <a:avLst/>
          </a:prstGeom>
        </p:spPr>
      </p:pic>
      <p:sp>
        <p:nvSpPr>
          <p:cNvPr id="3" name="Subtitle 2">
            <a:extLst>
              <a:ext uri="{FF2B5EF4-FFF2-40B4-BE49-F238E27FC236}">
                <a16:creationId xmlns:a16="http://schemas.microsoft.com/office/drawing/2014/main" id="{EA744FE7-650B-CAC9-FA1B-FDB53E30856B}"/>
              </a:ext>
            </a:extLst>
          </p:cNvPr>
          <p:cNvSpPr>
            <a:spLocks noGrp="1"/>
          </p:cNvSpPr>
          <p:nvPr>
            <p:ph type="subTitle" idx="1" hasCustomPrompt="1"/>
          </p:nvPr>
        </p:nvSpPr>
        <p:spPr>
          <a:xfrm>
            <a:off x="8040624" y="4157472"/>
            <a:ext cx="3931920" cy="822960"/>
          </a:xfrm>
        </p:spPr>
        <p:txBody>
          <a:bodyPr>
            <a:normAutofit/>
          </a:bodyPr>
          <a:lstStyle>
            <a:lvl1pPr marL="0" indent="0" algn="r">
              <a:buNone/>
              <a:defRPr sz="2000">
                <a:solidFill>
                  <a:schemeClr val="bg1"/>
                </a:solidFill>
                <a:latin typeface="Lor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little bit more detail about your presentation or other event data</a:t>
            </a:r>
          </a:p>
        </p:txBody>
      </p:sp>
      <p:sp>
        <p:nvSpPr>
          <p:cNvPr id="7" name="Title 6">
            <a:extLst>
              <a:ext uri="{FF2B5EF4-FFF2-40B4-BE49-F238E27FC236}">
                <a16:creationId xmlns:a16="http://schemas.microsoft.com/office/drawing/2014/main" id="{C77CDE79-6FB6-BB44-4089-78A060956032}"/>
              </a:ext>
            </a:extLst>
          </p:cNvPr>
          <p:cNvSpPr>
            <a:spLocks noGrp="1"/>
          </p:cNvSpPr>
          <p:nvPr>
            <p:ph type="title" hasCustomPrompt="1"/>
          </p:nvPr>
        </p:nvSpPr>
        <p:spPr>
          <a:xfrm>
            <a:off x="8040624" y="365125"/>
            <a:ext cx="3931920" cy="3335147"/>
          </a:xfrm>
        </p:spPr>
        <p:txBody>
          <a:bodyPr>
            <a:noAutofit/>
          </a:bodyPr>
          <a:lstStyle>
            <a:lvl1pPr algn="r">
              <a:defRPr sz="4400">
                <a:solidFill>
                  <a:srgbClr val="00CFE6"/>
                </a:solidFill>
              </a:defRPr>
            </a:lvl1pPr>
          </a:lstStyle>
          <a:p>
            <a:r>
              <a:rPr lang="en-US" dirty="0"/>
              <a:t>Your Super Cool Title for your presentation</a:t>
            </a:r>
          </a:p>
        </p:txBody>
      </p:sp>
      <p:pic>
        <p:nvPicPr>
          <p:cNvPr id="9" name="Graphic 8">
            <a:extLst>
              <a:ext uri="{FF2B5EF4-FFF2-40B4-BE49-F238E27FC236}">
                <a16:creationId xmlns:a16="http://schemas.microsoft.com/office/drawing/2014/main" id="{EFF08FAD-0AF8-5B31-E432-865F2416666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pic>
        <p:nvPicPr>
          <p:cNvPr id="10" name="Picture 9" descr="Text&#10;&#10;Description automatically generated">
            <a:extLst>
              <a:ext uri="{FF2B5EF4-FFF2-40B4-BE49-F238E27FC236}">
                <a16:creationId xmlns:a16="http://schemas.microsoft.com/office/drawing/2014/main" id="{BFE53866-AF4D-479A-29B6-D6B1047EC8D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5195" y="5764380"/>
            <a:ext cx="1000997" cy="409248"/>
          </a:xfrm>
          <a:prstGeom prst="rect">
            <a:avLst/>
          </a:prstGeom>
        </p:spPr>
      </p:pic>
      <p:sp>
        <p:nvSpPr>
          <p:cNvPr id="12" name="TextBox 11">
            <a:extLst>
              <a:ext uri="{FF2B5EF4-FFF2-40B4-BE49-F238E27FC236}">
                <a16:creationId xmlns:a16="http://schemas.microsoft.com/office/drawing/2014/main" id="{061C4FEA-9F76-E912-B46B-521909F5620E}"/>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36442538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4876-7072-D3B1-83E9-EC791D78E4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4C6DD2-20E8-E9DD-1E05-230ECEC342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2963675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E561E-A1A3-0D2D-B898-D412A6ACE74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97179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8413B-DDF1-F3B8-1ED1-695FE13086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D74970-9126-C51C-8AAB-675B001BB8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32BEA1-F714-872A-2DED-C25580C35E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D6C4F6-5889-105E-7E39-AD3E969EE9B5}"/>
              </a:ext>
            </a:extLst>
          </p:cNvPr>
          <p:cNvSpPr>
            <a:spLocks noGrp="1"/>
          </p:cNvSpPr>
          <p:nvPr>
            <p:ph type="dt" sz="half" idx="10"/>
          </p:nvPr>
        </p:nvSpPr>
        <p:spPr/>
        <p:txBody>
          <a:bodyPr/>
          <a:lstStyle/>
          <a:p>
            <a:fld id="{71781F60-9071-4EBF-9401-27F520888BB5}" type="datetimeFigureOut">
              <a:rPr lang="en-US" smtClean="0"/>
              <a:t>10/22/2022</a:t>
            </a:fld>
            <a:endParaRPr lang="en-US"/>
          </a:p>
        </p:txBody>
      </p:sp>
      <p:sp>
        <p:nvSpPr>
          <p:cNvPr id="6" name="Footer Placeholder 5">
            <a:extLst>
              <a:ext uri="{FF2B5EF4-FFF2-40B4-BE49-F238E27FC236}">
                <a16:creationId xmlns:a16="http://schemas.microsoft.com/office/drawing/2014/main" id="{6B4D2A68-D91E-ED60-2ABC-683AE512969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2FE4184-3263-2E74-96B6-314C3FB505B2}"/>
              </a:ext>
            </a:extLst>
          </p:cNvPr>
          <p:cNvSpPr>
            <a:spLocks noGrp="1"/>
          </p:cNvSpPr>
          <p:nvPr>
            <p:ph type="sldNum" sz="quarter" idx="12"/>
          </p:nvPr>
        </p:nvSpPr>
        <p:spPr>
          <a:xfrm>
            <a:off x="8610600" y="6356350"/>
            <a:ext cx="2743200" cy="365125"/>
          </a:xfrm>
          <a:prstGeom prst="rect">
            <a:avLst/>
          </a:prstGeom>
        </p:spPr>
        <p:txBody>
          <a:bodyPr/>
          <a:lstStyle/>
          <a:p>
            <a:fld id="{731EB899-4FFC-4705-AC59-10436FD003BD}" type="slidenum">
              <a:rPr lang="en-US" smtClean="0"/>
              <a:t>‹#›</a:t>
            </a:fld>
            <a:endParaRPr lang="en-US"/>
          </a:p>
        </p:txBody>
      </p:sp>
    </p:spTree>
    <p:extLst>
      <p:ext uri="{BB962C8B-B14F-4D97-AF65-F5344CB8AC3E}">
        <p14:creationId xmlns:p14="http://schemas.microsoft.com/office/powerpoint/2010/main" val="34851412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C07B4-FB09-226E-3BEF-4F6B6481190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150"/>
          </a:p>
        </p:txBody>
      </p:sp>
      <p:sp>
        <p:nvSpPr>
          <p:cNvPr id="3" name="Subtitle 2">
            <a:extLst>
              <a:ext uri="{FF2B5EF4-FFF2-40B4-BE49-F238E27FC236}">
                <a16:creationId xmlns:a16="http://schemas.microsoft.com/office/drawing/2014/main" id="{9320FFFD-070D-9D9A-17EC-E1E1FF12F5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150"/>
          </a:p>
        </p:txBody>
      </p:sp>
      <p:sp>
        <p:nvSpPr>
          <p:cNvPr id="4" name="Date Placeholder 3">
            <a:extLst>
              <a:ext uri="{FF2B5EF4-FFF2-40B4-BE49-F238E27FC236}">
                <a16:creationId xmlns:a16="http://schemas.microsoft.com/office/drawing/2014/main" id="{526AC4CC-D86E-265F-545D-70D8A8B08A87}"/>
              </a:ext>
            </a:extLst>
          </p:cNvPr>
          <p:cNvSpPr>
            <a:spLocks noGrp="1"/>
          </p:cNvSpPr>
          <p:nvPr>
            <p:ph type="dt" sz="half" idx="10"/>
          </p:nvPr>
        </p:nvSpPr>
        <p:spPr/>
        <p:txBody>
          <a:bodyPr/>
          <a:lstStyle/>
          <a:p>
            <a:fld id="{C14BCB36-D36E-48B6-9780-B85C9F5EE03C}" type="datetimeFigureOut">
              <a:rPr lang="en-150" smtClean="0"/>
              <a:t>10/22/2022</a:t>
            </a:fld>
            <a:endParaRPr lang="en-150"/>
          </a:p>
        </p:txBody>
      </p:sp>
      <p:sp>
        <p:nvSpPr>
          <p:cNvPr id="5" name="Footer Placeholder 4">
            <a:extLst>
              <a:ext uri="{FF2B5EF4-FFF2-40B4-BE49-F238E27FC236}">
                <a16:creationId xmlns:a16="http://schemas.microsoft.com/office/drawing/2014/main" id="{57A85A8C-A6C0-53A3-59AD-BCA5122C025F}"/>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859D9E43-D2E1-819B-AAE8-3A10E57FDE60}"/>
              </a:ext>
            </a:extLst>
          </p:cNvPr>
          <p:cNvSpPr>
            <a:spLocks noGrp="1"/>
          </p:cNvSpPr>
          <p:nvPr>
            <p:ph type="sldNum" sz="quarter" idx="12"/>
          </p:nvPr>
        </p:nvSpPr>
        <p:spPr/>
        <p:txBody>
          <a:bodyPr/>
          <a:lstStyle/>
          <a:p>
            <a:fld id="{7DD24D6C-4124-4CCA-87FB-5FDBA2C916FA}" type="slidenum">
              <a:rPr lang="en-150" smtClean="0"/>
              <a:t>‹#›</a:t>
            </a:fld>
            <a:endParaRPr lang="en-150"/>
          </a:p>
        </p:txBody>
      </p:sp>
    </p:spTree>
    <p:extLst>
      <p:ext uri="{BB962C8B-B14F-4D97-AF65-F5344CB8AC3E}">
        <p14:creationId xmlns:p14="http://schemas.microsoft.com/office/powerpoint/2010/main" val="18685676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98F64-F887-2961-84D2-827B7F4EDF69}"/>
              </a:ext>
            </a:extLst>
          </p:cNvPr>
          <p:cNvSpPr>
            <a:spLocks noGrp="1"/>
          </p:cNvSpPr>
          <p:nvPr>
            <p:ph type="title"/>
          </p:nvPr>
        </p:nvSpPr>
        <p:spPr/>
        <p:txBody>
          <a:bodyPr/>
          <a:lstStyle/>
          <a:p>
            <a:r>
              <a:rPr lang="en-US"/>
              <a:t>Click to edit Master title style</a:t>
            </a:r>
            <a:endParaRPr lang="en-150"/>
          </a:p>
        </p:txBody>
      </p:sp>
      <p:sp>
        <p:nvSpPr>
          <p:cNvPr id="3" name="Content Placeholder 2">
            <a:extLst>
              <a:ext uri="{FF2B5EF4-FFF2-40B4-BE49-F238E27FC236}">
                <a16:creationId xmlns:a16="http://schemas.microsoft.com/office/drawing/2014/main" id="{5C180E04-399D-F6D3-8406-9124B660930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D31F62C3-2289-1C70-CD80-679666C332D1}"/>
              </a:ext>
            </a:extLst>
          </p:cNvPr>
          <p:cNvSpPr>
            <a:spLocks noGrp="1"/>
          </p:cNvSpPr>
          <p:nvPr>
            <p:ph type="dt" sz="half" idx="10"/>
          </p:nvPr>
        </p:nvSpPr>
        <p:spPr/>
        <p:txBody>
          <a:bodyPr/>
          <a:lstStyle/>
          <a:p>
            <a:fld id="{C14BCB36-D36E-48B6-9780-B85C9F5EE03C}" type="datetimeFigureOut">
              <a:rPr lang="en-150" smtClean="0"/>
              <a:t>10/22/2022</a:t>
            </a:fld>
            <a:endParaRPr lang="en-150"/>
          </a:p>
        </p:txBody>
      </p:sp>
      <p:sp>
        <p:nvSpPr>
          <p:cNvPr id="5" name="Footer Placeholder 4">
            <a:extLst>
              <a:ext uri="{FF2B5EF4-FFF2-40B4-BE49-F238E27FC236}">
                <a16:creationId xmlns:a16="http://schemas.microsoft.com/office/drawing/2014/main" id="{8F6491C1-4B12-2103-4B32-D4CFD65BE29E}"/>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4247CC7F-8BF4-8647-077B-45DCD9991034}"/>
              </a:ext>
            </a:extLst>
          </p:cNvPr>
          <p:cNvSpPr>
            <a:spLocks noGrp="1"/>
          </p:cNvSpPr>
          <p:nvPr>
            <p:ph type="sldNum" sz="quarter" idx="12"/>
          </p:nvPr>
        </p:nvSpPr>
        <p:spPr/>
        <p:txBody>
          <a:bodyPr/>
          <a:lstStyle/>
          <a:p>
            <a:fld id="{7DD24D6C-4124-4CCA-87FB-5FDBA2C916FA}" type="slidenum">
              <a:rPr lang="en-150" smtClean="0"/>
              <a:t>‹#›</a:t>
            </a:fld>
            <a:endParaRPr lang="en-150"/>
          </a:p>
        </p:txBody>
      </p:sp>
    </p:spTree>
    <p:extLst>
      <p:ext uri="{BB962C8B-B14F-4D97-AF65-F5344CB8AC3E}">
        <p14:creationId xmlns:p14="http://schemas.microsoft.com/office/powerpoint/2010/main" val="34386235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53612-2B1B-253E-EDBF-BF205243CD1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150"/>
          </a:p>
        </p:txBody>
      </p:sp>
      <p:sp>
        <p:nvSpPr>
          <p:cNvPr id="3" name="Text Placeholder 2">
            <a:extLst>
              <a:ext uri="{FF2B5EF4-FFF2-40B4-BE49-F238E27FC236}">
                <a16:creationId xmlns:a16="http://schemas.microsoft.com/office/drawing/2014/main" id="{1E3A010F-ABEE-CE33-5F3F-197E5B72DA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3A70CF0-6785-A6EE-45C4-17631D1779ED}"/>
              </a:ext>
            </a:extLst>
          </p:cNvPr>
          <p:cNvSpPr>
            <a:spLocks noGrp="1"/>
          </p:cNvSpPr>
          <p:nvPr>
            <p:ph type="dt" sz="half" idx="10"/>
          </p:nvPr>
        </p:nvSpPr>
        <p:spPr/>
        <p:txBody>
          <a:bodyPr/>
          <a:lstStyle/>
          <a:p>
            <a:fld id="{C14BCB36-D36E-48B6-9780-B85C9F5EE03C}" type="datetimeFigureOut">
              <a:rPr lang="en-150" smtClean="0"/>
              <a:t>10/22/2022</a:t>
            </a:fld>
            <a:endParaRPr lang="en-150"/>
          </a:p>
        </p:txBody>
      </p:sp>
      <p:sp>
        <p:nvSpPr>
          <p:cNvPr id="5" name="Footer Placeholder 4">
            <a:extLst>
              <a:ext uri="{FF2B5EF4-FFF2-40B4-BE49-F238E27FC236}">
                <a16:creationId xmlns:a16="http://schemas.microsoft.com/office/drawing/2014/main" id="{DCD4CBC8-E73D-667C-F3A3-57AEE2F55103}"/>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B63FE072-47F5-6DBF-312A-75BC0A86E9D3}"/>
              </a:ext>
            </a:extLst>
          </p:cNvPr>
          <p:cNvSpPr>
            <a:spLocks noGrp="1"/>
          </p:cNvSpPr>
          <p:nvPr>
            <p:ph type="sldNum" sz="quarter" idx="12"/>
          </p:nvPr>
        </p:nvSpPr>
        <p:spPr/>
        <p:txBody>
          <a:bodyPr/>
          <a:lstStyle/>
          <a:p>
            <a:fld id="{7DD24D6C-4124-4CCA-87FB-5FDBA2C916FA}" type="slidenum">
              <a:rPr lang="en-150" smtClean="0"/>
              <a:t>‹#›</a:t>
            </a:fld>
            <a:endParaRPr lang="en-150"/>
          </a:p>
        </p:txBody>
      </p:sp>
    </p:spTree>
    <p:extLst>
      <p:ext uri="{BB962C8B-B14F-4D97-AF65-F5344CB8AC3E}">
        <p14:creationId xmlns:p14="http://schemas.microsoft.com/office/powerpoint/2010/main" val="6137584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E26C2-C745-3BAD-243D-00790A9440F5}"/>
              </a:ext>
            </a:extLst>
          </p:cNvPr>
          <p:cNvSpPr>
            <a:spLocks noGrp="1"/>
          </p:cNvSpPr>
          <p:nvPr>
            <p:ph type="title"/>
          </p:nvPr>
        </p:nvSpPr>
        <p:spPr/>
        <p:txBody>
          <a:bodyPr/>
          <a:lstStyle/>
          <a:p>
            <a:r>
              <a:rPr lang="en-US"/>
              <a:t>Click to edit Master title style</a:t>
            </a:r>
            <a:endParaRPr lang="en-150"/>
          </a:p>
        </p:txBody>
      </p:sp>
      <p:sp>
        <p:nvSpPr>
          <p:cNvPr id="3" name="Content Placeholder 2">
            <a:extLst>
              <a:ext uri="{FF2B5EF4-FFF2-40B4-BE49-F238E27FC236}">
                <a16:creationId xmlns:a16="http://schemas.microsoft.com/office/drawing/2014/main" id="{B733A4B9-6C2B-B3D6-114C-907AC6EC5D8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Content Placeholder 3">
            <a:extLst>
              <a:ext uri="{FF2B5EF4-FFF2-40B4-BE49-F238E27FC236}">
                <a16:creationId xmlns:a16="http://schemas.microsoft.com/office/drawing/2014/main" id="{FC12A91C-BE96-B6E1-6B06-883387E0432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5" name="Date Placeholder 4">
            <a:extLst>
              <a:ext uri="{FF2B5EF4-FFF2-40B4-BE49-F238E27FC236}">
                <a16:creationId xmlns:a16="http://schemas.microsoft.com/office/drawing/2014/main" id="{19C4F3DE-D5B2-03D4-990C-D1CBE26DD850}"/>
              </a:ext>
            </a:extLst>
          </p:cNvPr>
          <p:cNvSpPr>
            <a:spLocks noGrp="1"/>
          </p:cNvSpPr>
          <p:nvPr>
            <p:ph type="dt" sz="half" idx="10"/>
          </p:nvPr>
        </p:nvSpPr>
        <p:spPr/>
        <p:txBody>
          <a:bodyPr/>
          <a:lstStyle/>
          <a:p>
            <a:fld id="{C14BCB36-D36E-48B6-9780-B85C9F5EE03C}" type="datetimeFigureOut">
              <a:rPr lang="en-150" smtClean="0"/>
              <a:t>10/22/2022</a:t>
            </a:fld>
            <a:endParaRPr lang="en-150"/>
          </a:p>
        </p:txBody>
      </p:sp>
      <p:sp>
        <p:nvSpPr>
          <p:cNvPr id="6" name="Footer Placeholder 5">
            <a:extLst>
              <a:ext uri="{FF2B5EF4-FFF2-40B4-BE49-F238E27FC236}">
                <a16:creationId xmlns:a16="http://schemas.microsoft.com/office/drawing/2014/main" id="{8028A40A-C92E-07E8-43A5-68F71AD88735}"/>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5C94B2F6-B150-8D44-5632-2CE83CC1EBA3}"/>
              </a:ext>
            </a:extLst>
          </p:cNvPr>
          <p:cNvSpPr>
            <a:spLocks noGrp="1"/>
          </p:cNvSpPr>
          <p:nvPr>
            <p:ph type="sldNum" sz="quarter" idx="12"/>
          </p:nvPr>
        </p:nvSpPr>
        <p:spPr/>
        <p:txBody>
          <a:bodyPr/>
          <a:lstStyle/>
          <a:p>
            <a:fld id="{7DD24D6C-4124-4CCA-87FB-5FDBA2C916FA}" type="slidenum">
              <a:rPr lang="en-150" smtClean="0"/>
              <a:t>‹#›</a:t>
            </a:fld>
            <a:endParaRPr lang="en-150"/>
          </a:p>
        </p:txBody>
      </p:sp>
    </p:spTree>
    <p:extLst>
      <p:ext uri="{BB962C8B-B14F-4D97-AF65-F5344CB8AC3E}">
        <p14:creationId xmlns:p14="http://schemas.microsoft.com/office/powerpoint/2010/main" val="38915976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839DE-84E9-7D14-3586-CB04477234FE}"/>
              </a:ext>
            </a:extLst>
          </p:cNvPr>
          <p:cNvSpPr>
            <a:spLocks noGrp="1"/>
          </p:cNvSpPr>
          <p:nvPr>
            <p:ph type="title"/>
          </p:nvPr>
        </p:nvSpPr>
        <p:spPr>
          <a:xfrm>
            <a:off x="839788" y="365125"/>
            <a:ext cx="10515600" cy="1325563"/>
          </a:xfrm>
        </p:spPr>
        <p:txBody>
          <a:bodyPr/>
          <a:lstStyle/>
          <a:p>
            <a:r>
              <a:rPr lang="en-US"/>
              <a:t>Click to edit Master title style</a:t>
            </a:r>
            <a:endParaRPr lang="en-150"/>
          </a:p>
        </p:txBody>
      </p:sp>
      <p:sp>
        <p:nvSpPr>
          <p:cNvPr id="3" name="Text Placeholder 2">
            <a:extLst>
              <a:ext uri="{FF2B5EF4-FFF2-40B4-BE49-F238E27FC236}">
                <a16:creationId xmlns:a16="http://schemas.microsoft.com/office/drawing/2014/main" id="{1A0CF769-302C-83B7-5A1F-D0FC1E28B6A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8F7F0BD-9433-24A3-7367-1C9E0900F9B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5" name="Text Placeholder 4">
            <a:extLst>
              <a:ext uri="{FF2B5EF4-FFF2-40B4-BE49-F238E27FC236}">
                <a16:creationId xmlns:a16="http://schemas.microsoft.com/office/drawing/2014/main" id="{871312DA-0FB2-0217-89E1-AB44C0E27F3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9A0D9D5-CEFE-D784-40F2-3C270803FE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7" name="Date Placeholder 6">
            <a:extLst>
              <a:ext uri="{FF2B5EF4-FFF2-40B4-BE49-F238E27FC236}">
                <a16:creationId xmlns:a16="http://schemas.microsoft.com/office/drawing/2014/main" id="{93D62CC9-4924-50F0-3C8C-90FB94007559}"/>
              </a:ext>
            </a:extLst>
          </p:cNvPr>
          <p:cNvSpPr>
            <a:spLocks noGrp="1"/>
          </p:cNvSpPr>
          <p:nvPr>
            <p:ph type="dt" sz="half" idx="10"/>
          </p:nvPr>
        </p:nvSpPr>
        <p:spPr/>
        <p:txBody>
          <a:bodyPr/>
          <a:lstStyle/>
          <a:p>
            <a:fld id="{C14BCB36-D36E-48B6-9780-B85C9F5EE03C}" type="datetimeFigureOut">
              <a:rPr lang="en-150" smtClean="0"/>
              <a:t>10/22/2022</a:t>
            </a:fld>
            <a:endParaRPr lang="en-150"/>
          </a:p>
        </p:txBody>
      </p:sp>
      <p:sp>
        <p:nvSpPr>
          <p:cNvPr id="8" name="Footer Placeholder 7">
            <a:extLst>
              <a:ext uri="{FF2B5EF4-FFF2-40B4-BE49-F238E27FC236}">
                <a16:creationId xmlns:a16="http://schemas.microsoft.com/office/drawing/2014/main" id="{69EACCCB-95A2-F5AF-1224-1CA8B45FA8A4}"/>
              </a:ext>
            </a:extLst>
          </p:cNvPr>
          <p:cNvSpPr>
            <a:spLocks noGrp="1"/>
          </p:cNvSpPr>
          <p:nvPr>
            <p:ph type="ftr" sz="quarter" idx="11"/>
          </p:nvPr>
        </p:nvSpPr>
        <p:spPr/>
        <p:txBody>
          <a:bodyPr/>
          <a:lstStyle/>
          <a:p>
            <a:endParaRPr lang="en-150"/>
          </a:p>
        </p:txBody>
      </p:sp>
      <p:sp>
        <p:nvSpPr>
          <p:cNvPr id="9" name="Slide Number Placeholder 8">
            <a:extLst>
              <a:ext uri="{FF2B5EF4-FFF2-40B4-BE49-F238E27FC236}">
                <a16:creationId xmlns:a16="http://schemas.microsoft.com/office/drawing/2014/main" id="{5A0A9568-502E-FDA4-51DB-477928588519}"/>
              </a:ext>
            </a:extLst>
          </p:cNvPr>
          <p:cNvSpPr>
            <a:spLocks noGrp="1"/>
          </p:cNvSpPr>
          <p:nvPr>
            <p:ph type="sldNum" sz="quarter" idx="12"/>
          </p:nvPr>
        </p:nvSpPr>
        <p:spPr/>
        <p:txBody>
          <a:bodyPr/>
          <a:lstStyle/>
          <a:p>
            <a:fld id="{7DD24D6C-4124-4CCA-87FB-5FDBA2C916FA}" type="slidenum">
              <a:rPr lang="en-150" smtClean="0"/>
              <a:t>‹#›</a:t>
            </a:fld>
            <a:endParaRPr lang="en-150"/>
          </a:p>
        </p:txBody>
      </p:sp>
    </p:spTree>
    <p:extLst>
      <p:ext uri="{BB962C8B-B14F-4D97-AF65-F5344CB8AC3E}">
        <p14:creationId xmlns:p14="http://schemas.microsoft.com/office/powerpoint/2010/main" val="1676597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B4C18-D60F-3B04-E32B-7FB43A67D1C4}"/>
              </a:ext>
            </a:extLst>
          </p:cNvPr>
          <p:cNvSpPr>
            <a:spLocks noGrp="1"/>
          </p:cNvSpPr>
          <p:nvPr>
            <p:ph type="title"/>
          </p:nvPr>
        </p:nvSpPr>
        <p:spPr/>
        <p:txBody>
          <a:bodyPr/>
          <a:lstStyle/>
          <a:p>
            <a:r>
              <a:rPr lang="en-US"/>
              <a:t>Click to edit Master title style</a:t>
            </a:r>
            <a:endParaRPr lang="en-150"/>
          </a:p>
        </p:txBody>
      </p:sp>
      <p:sp>
        <p:nvSpPr>
          <p:cNvPr id="3" name="Date Placeholder 2">
            <a:extLst>
              <a:ext uri="{FF2B5EF4-FFF2-40B4-BE49-F238E27FC236}">
                <a16:creationId xmlns:a16="http://schemas.microsoft.com/office/drawing/2014/main" id="{0CA3A60A-1E8F-A7A3-BF10-DC408D3687EB}"/>
              </a:ext>
            </a:extLst>
          </p:cNvPr>
          <p:cNvSpPr>
            <a:spLocks noGrp="1"/>
          </p:cNvSpPr>
          <p:nvPr>
            <p:ph type="dt" sz="half" idx="10"/>
          </p:nvPr>
        </p:nvSpPr>
        <p:spPr/>
        <p:txBody>
          <a:bodyPr/>
          <a:lstStyle/>
          <a:p>
            <a:fld id="{C14BCB36-D36E-48B6-9780-B85C9F5EE03C}" type="datetimeFigureOut">
              <a:rPr lang="en-150" smtClean="0"/>
              <a:t>10/22/2022</a:t>
            </a:fld>
            <a:endParaRPr lang="en-150"/>
          </a:p>
        </p:txBody>
      </p:sp>
      <p:sp>
        <p:nvSpPr>
          <p:cNvPr id="4" name="Footer Placeholder 3">
            <a:extLst>
              <a:ext uri="{FF2B5EF4-FFF2-40B4-BE49-F238E27FC236}">
                <a16:creationId xmlns:a16="http://schemas.microsoft.com/office/drawing/2014/main" id="{5076C899-D923-6EC2-09DE-22FAF189002C}"/>
              </a:ext>
            </a:extLst>
          </p:cNvPr>
          <p:cNvSpPr>
            <a:spLocks noGrp="1"/>
          </p:cNvSpPr>
          <p:nvPr>
            <p:ph type="ftr" sz="quarter" idx="11"/>
          </p:nvPr>
        </p:nvSpPr>
        <p:spPr/>
        <p:txBody>
          <a:bodyPr/>
          <a:lstStyle/>
          <a:p>
            <a:endParaRPr lang="en-150"/>
          </a:p>
        </p:txBody>
      </p:sp>
      <p:sp>
        <p:nvSpPr>
          <p:cNvPr id="5" name="Slide Number Placeholder 4">
            <a:extLst>
              <a:ext uri="{FF2B5EF4-FFF2-40B4-BE49-F238E27FC236}">
                <a16:creationId xmlns:a16="http://schemas.microsoft.com/office/drawing/2014/main" id="{32AD0C92-5FE5-B639-985C-FB42A498B2D7}"/>
              </a:ext>
            </a:extLst>
          </p:cNvPr>
          <p:cNvSpPr>
            <a:spLocks noGrp="1"/>
          </p:cNvSpPr>
          <p:nvPr>
            <p:ph type="sldNum" sz="quarter" idx="12"/>
          </p:nvPr>
        </p:nvSpPr>
        <p:spPr/>
        <p:txBody>
          <a:bodyPr/>
          <a:lstStyle/>
          <a:p>
            <a:fld id="{7DD24D6C-4124-4CCA-87FB-5FDBA2C916FA}" type="slidenum">
              <a:rPr lang="en-150" smtClean="0"/>
              <a:t>‹#›</a:t>
            </a:fld>
            <a:endParaRPr lang="en-150"/>
          </a:p>
        </p:txBody>
      </p:sp>
    </p:spTree>
    <p:extLst>
      <p:ext uri="{BB962C8B-B14F-4D97-AF65-F5344CB8AC3E}">
        <p14:creationId xmlns:p14="http://schemas.microsoft.com/office/powerpoint/2010/main" val="191978392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21E735-418D-E4DC-D72F-7DA6BD8E2168}"/>
              </a:ext>
            </a:extLst>
          </p:cNvPr>
          <p:cNvSpPr>
            <a:spLocks noGrp="1"/>
          </p:cNvSpPr>
          <p:nvPr>
            <p:ph type="dt" sz="half" idx="10"/>
          </p:nvPr>
        </p:nvSpPr>
        <p:spPr/>
        <p:txBody>
          <a:bodyPr/>
          <a:lstStyle/>
          <a:p>
            <a:fld id="{C14BCB36-D36E-48B6-9780-B85C9F5EE03C}" type="datetimeFigureOut">
              <a:rPr lang="en-150" smtClean="0"/>
              <a:t>10/22/2022</a:t>
            </a:fld>
            <a:endParaRPr lang="en-150"/>
          </a:p>
        </p:txBody>
      </p:sp>
      <p:sp>
        <p:nvSpPr>
          <p:cNvPr id="3" name="Footer Placeholder 2">
            <a:extLst>
              <a:ext uri="{FF2B5EF4-FFF2-40B4-BE49-F238E27FC236}">
                <a16:creationId xmlns:a16="http://schemas.microsoft.com/office/drawing/2014/main" id="{EFA0889F-C02B-CFEC-4362-217627E4A437}"/>
              </a:ext>
            </a:extLst>
          </p:cNvPr>
          <p:cNvSpPr>
            <a:spLocks noGrp="1"/>
          </p:cNvSpPr>
          <p:nvPr>
            <p:ph type="ftr" sz="quarter" idx="11"/>
          </p:nvPr>
        </p:nvSpPr>
        <p:spPr/>
        <p:txBody>
          <a:bodyPr/>
          <a:lstStyle/>
          <a:p>
            <a:endParaRPr lang="en-150"/>
          </a:p>
        </p:txBody>
      </p:sp>
      <p:sp>
        <p:nvSpPr>
          <p:cNvPr id="4" name="Slide Number Placeholder 3">
            <a:extLst>
              <a:ext uri="{FF2B5EF4-FFF2-40B4-BE49-F238E27FC236}">
                <a16:creationId xmlns:a16="http://schemas.microsoft.com/office/drawing/2014/main" id="{8D65348A-B4E6-E564-65EE-848528B6DF3E}"/>
              </a:ext>
            </a:extLst>
          </p:cNvPr>
          <p:cNvSpPr>
            <a:spLocks noGrp="1"/>
          </p:cNvSpPr>
          <p:nvPr>
            <p:ph type="sldNum" sz="quarter" idx="12"/>
          </p:nvPr>
        </p:nvSpPr>
        <p:spPr/>
        <p:txBody>
          <a:bodyPr/>
          <a:lstStyle/>
          <a:p>
            <a:fld id="{7DD24D6C-4124-4CCA-87FB-5FDBA2C916FA}" type="slidenum">
              <a:rPr lang="en-150" smtClean="0"/>
              <a:t>‹#›</a:t>
            </a:fld>
            <a:endParaRPr lang="en-150"/>
          </a:p>
        </p:txBody>
      </p:sp>
    </p:spTree>
    <p:extLst>
      <p:ext uri="{BB962C8B-B14F-4D97-AF65-F5344CB8AC3E}">
        <p14:creationId xmlns:p14="http://schemas.microsoft.com/office/powerpoint/2010/main" val="2476736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pic>
        <p:nvPicPr>
          <p:cNvPr id="4" name="Picture 3" descr="Luis Mañez Profile photo">
            <a:extLst>
              <a:ext uri="{FF2B5EF4-FFF2-40B4-BE49-F238E27FC236}">
                <a16:creationId xmlns:a16="http://schemas.microsoft.com/office/drawing/2014/main" id="{4C5634A4-841E-1320-59D2-BC41B266DF6F}"/>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4750" r="14247" b="-3"/>
          <a:stretch/>
        </p:blipFill>
        <p:spPr>
          <a:xfrm>
            <a:off x="1437703" y="2075357"/>
            <a:ext cx="2547599" cy="2547599"/>
          </a:xfrm>
          <a:custGeom>
            <a:avLst/>
            <a:gdLst/>
            <a:ahLst/>
            <a:cxnLst/>
            <a:rect l="l" t="t" r="r" b="b"/>
            <a:pathLst>
              <a:path w="1924906" h="1924906">
                <a:moveTo>
                  <a:pt x="962453" y="0"/>
                </a:moveTo>
                <a:cubicBezTo>
                  <a:pt x="1494001" y="0"/>
                  <a:pt x="1924906" y="430905"/>
                  <a:pt x="1924906" y="962453"/>
                </a:cubicBezTo>
                <a:cubicBezTo>
                  <a:pt x="1924906" y="1494001"/>
                  <a:pt x="1494001" y="1924906"/>
                  <a:pt x="962453" y="1924906"/>
                </a:cubicBezTo>
                <a:cubicBezTo>
                  <a:pt x="430905" y="1924906"/>
                  <a:pt x="0" y="1494001"/>
                  <a:pt x="0" y="962453"/>
                </a:cubicBezTo>
                <a:cubicBezTo>
                  <a:pt x="0" y="430905"/>
                  <a:pt x="430905" y="0"/>
                  <a:pt x="962453" y="0"/>
                </a:cubicBezTo>
                <a:close/>
              </a:path>
            </a:pathLst>
          </a:custGeom>
        </p:spPr>
      </p:pic>
      <p:pic>
        <p:nvPicPr>
          <p:cNvPr id="5" name="Graphic 4">
            <a:extLst>
              <a:ext uri="{FF2B5EF4-FFF2-40B4-BE49-F238E27FC236}">
                <a16:creationId xmlns:a16="http://schemas.microsoft.com/office/drawing/2014/main" id="{426D6A8B-AFD4-4F41-402E-BE7C6A4CAE4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E4905A7B-475E-5181-BA30-EBFC5AA401E1}"/>
              </a:ext>
            </a:extLst>
          </p:cNvPr>
          <p:cNvSpPr txBox="1">
            <a:spLocks noGrp="1" noRot="1" noMove="1" noResize="1" noEditPoints="1" noAdjustHandles="1" noChangeArrowheads="1" noChangeShapeType="1"/>
          </p:cNvSpPr>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grpSp>
        <p:nvGrpSpPr>
          <p:cNvPr id="7" name="Group 6">
            <a:extLst>
              <a:ext uri="{FF2B5EF4-FFF2-40B4-BE49-F238E27FC236}">
                <a16:creationId xmlns:a16="http://schemas.microsoft.com/office/drawing/2014/main" id="{8516AA2B-41A4-62BC-7BAF-3455F0FDC53B}"/>
              </a:ext>
            </a:extLst>
          </p:cNvPr>
          <p:cNvGrpSpPr>
            <a:grpSpLocks noGrp="1" noUngrp="1" noRot="1" noMove="1" noResize="1"/>
          </p:cNvGrpSpPr>
          <p:nvPr userDrawn="1"/>
        </p:nvGrpSpPr>
        <p:grpSpPr>
          <a:xfrm>
            <a:off x="1581647" y="5105568"/>
            <a:ext cx="2259710" cy="761761"/>
            <a:chOff x="1581647" y="5105568"/>
            <a:chExt cx="2259710" cy="761761"/>
          </a:xfrm>
        </p:grpSpPr>
        <p:grpSp>
          <p:nvGrpSpPr>
            <p:cNvPr id="8" name="Group 7">
              <a:extLst>
                <a:ext uri="{FF2B5EF4-FFF2-40B4-BE49-F238E27FC236}">
                  <a16:creationId xmlns:a16="http://schemas.microsoft.com/office/drawing/2014/main" id="{31CCBEAC-5763-75CC-0D3C-E5F7065D382B}"/>
                </a:ext>
              </a:extLst>
            </p:cNvPr>
            <p:cNvGrpSpPr>
              <a:grpSpLocks noGrp="1" noUngrp="1" noRot="1" noMove="1" noResize="1"/>
            </p:cNvGrpSpPr>
            <p:nvPr/>
          </p:nvGrpSpPr>
          <p:grpSpPr>
            <a:xfrm>
              <a:off x="1866767" y="5105568"/>
              <a:ext cx="1689469" cy="455955"/>
              <a:chOff x="711137" y="4893283"/>
              <a:chExt cx="2259710" cy="609852"/>
            </a:xfrm>
          </p:grpSpPr>
          <p:pic>
            <p:nvPicPr>
              <p:cNvPr id="10" name="Picture 9">
                <a:extLst>
                  <a:ext uri="{FF2B5EF4-FFF2-40B4-BE49-F238E27FC236}">
                    <a16:creationId xmlns:a16="http://schemas.microsoft.com/office/drawing/2014/main" id="{8FF4894B-AFD1-082A-4E52-BC8F54A1487F}"/>
                  </a:ext>
                </a:extLst>
              </p:cNvPr>
              <p:cNvPicPr>
                <a:picLocks noGrp="1" noRot="1" noChangeAspect="1" noMove="1" noResize="1" noEditPoints="1" noAdjustHandles="1" noChangeArrowheads="1" noChangeShapeType="1" noCrop="1"/>
              </p:cNvPicPr>
              <p:nvPr/>
            </p:nvPicPr>
            <p:blipFill>
              <a:blip r:embed="rId5"/>
              <a:stretch>
                <a:fillRect/>
              </a:stretch>
            </p:blipFill>
            <p:spPr>
              <a:xfrm>
                <a:off x="711137" y="4893283"/>
                <a:ext cx="609600" cy="609600"/>
              </a:xfrm>
              <a:prstGeom prst="rect">
                <a:avLst/>
              </a:prstGeom>
            </p:spPr>
          </p:pic>
          <p:pic>
            <p:nvPicPr>
              <p:cNvPr id="11" name="Picture 10">
                <a:extLst>
                  <a:ext uri="{FF2B5EF4-FFF2-40B4-BE49-F238E27FC236}">
                    <a16:creationId xmlns:a16="http://schemas.microsoft.com/office/drawing/2014/main" id="{FE147FDD-7716-4A13-A5D2-7D49EE34CBBC}"/>
                  </a:ext>
                </a:extLst>
              </p:cNvPr>
              <p:cNvPicPr>
                <a:picLocks noGrp="1" noRot="1" noChangeAspect="1" noMove="1" noResize="1" noEditPoints="1" noAdjustHandles="1" noChangeArrowheads="1" noChangeShapeType="1" noCrop="1"/>
              </p:cNvPicPr>
              <p:nvPr/>
            </p:nvPicPr>
            <p:blipFill>
              <a:blip r:embed="rId6"/>
              <a:stretch>
                <a:fillRect/>
              </a:stretch>
            </p:blipFill>
            <p:spPr>
              <a:xfrm>
                <a:off x="1536192" y="4893535"/>
                <a:ext cx="609600" cy="609600"/>
              </a:xfrm>
              <a:prstGeom prst="rect">
                <a:avLst/>
              </a:prstGeom>
            </p:spPr>
          </p:pic>
          <p:pic>
            <p:nvPicPr>
              <p:cNvPr id="12" name="Picture 11">
                <a:extLst>
                  <a:ext uri="{FF2B5EF4-FFF2-40B4-BE49-F238E27FC236}">
                    <a16:creationId xmlns:a16="http://schemas.microsoft.com/office/drawing/2014/main" id="{CDFB8013-9C8D-4284-F83E-0811E2F16F33}"/>
                  </a:ext>
                </a:extLst>
              </p:cNvPr>
              <p:cNvPicPr>
                <a:picLocks noGrp="1" noRot="1" noChangeAspect="1" noMove="1" noResize="1" noEditPoints="1" noAdjustHandles="1" noChangeArrowheads="1" noChangeShapeType="1" noCrop="1"/>
              </p:cNvPicPr>
              <p:nvPr/>
            </p:nvPicPr>
            <p:blipFill>
              <a:blip r:embed="rId7"/>
              <a:stretch>
                <a:fillRect/>
              </a:stretch>
            </p:blipFill>
            <p:spPr>
              <a:xfrm>
                <a:off x="2361247" y="4893283"/>
                <a:ext cx="609600" cy="609600"/>
              </a:xfrm>
              <a:prstGeom prst="rect">
                <a:avLst/>
              </a:prstGeom>
            </p:spPr>
          </p:pic>
        </p:grpSp>
        <p:sp>
          <p:nvSpPr>
            <p:cNvPr id="9" name="TextBox 8">
              <a:extLst>
                <a:ext uri="{FF2B5EF4-FFF2-40B4-BE49-F238E27FC236}">
                  <a16:creationId xmlns:a16="http://schemas.microsoft.com/office/drawing/2014/main" id="{4DDA9F3B-C926-D9DE-83DC-7FE1ADF64B49}"/>
                </a:ext>
              </a:extLst>
            </p:cNvPr>
            <p:cNvSpPr txBox="1">
              <a:spLocks noGrp="1" noRot="1" noMove="1" noResize="1" noEditPoints="1" noAdjustHandles="1" noChangeArrowheads="1" noChangeShapeType="1"/>
            </p:cNvSpPr>
            <p:nvPr/>
          </p:nvSpPr>
          <p:spPr>
            <a:xfrm>
              <a:off x="1581647" y="5559552"/>
              <a:ext cx="2259710" cy="307777"/>
            </a:xfrm>
            <a:prstGeom prst="rect">
              <a:avLst/>
            </a:prstGeom>
            <a:noFill/>
          </p:spPr>
          <p:txBody>
            <a:bodyPr wrap="square" rtlCol="0">
              <a:spAutoFit/>
            </a:bodyPr>
            <a:lstStyle/>
            <a:p>
              <a:pPr algn="ctr"/>
              <a:r>
                <a:rPr lang="en-US" sz="1400" dirty="0">
                  <a:solidFill>
                    <a:schemeClr val="bg1"/>
                  </a:solidFill>
                  <a:latin typeface="Montserrat" panose="00000500000000000000" pitchFamily="2" charset="0"/>
                </a:rPr>
                <a:t>@luismanez</a:t>
              </a:r>
            </a:p>
          </p:txBody>
        </p:sp>
      </p:grpSp>
      <p:pic>
        <p:nvPicPr>
          <p:cNvPr id="18" name="Picture 17" descr="Text&#10;&#10;Description automatically generated with medium confidence">
            <a:extLst>
              <a:ext uri="{FF2B5EF4-FFF2-40B4-BE49-F238E27FC236}">
                <a16:creationId xmlns:a16="http://schemas.microsoft.com/office/drawing/2014/main" id="{A3B4F3C8-2D90-0182-5EAB-99AF74477E7E}"/>
              </a:ext>
            </a:extLst>
          </p:cNvPr>
          <p:cNvPicPr>
            <a:picLocks noGrp="1" noRot="1" noChangeAspect="1" noMove="1" noResize="1" noEditPoints="1" noAdjustHandles="1" noChangeArrowheads="1" noChangeShapeType="1" noCrop="1"/>
          </p:cNvPicPr>
          <p:nvPr userDrawn="1"/>
        </p:nvPicPr>
        <p:blipFill>
          <a:blip r:embed="rId8">
            <a:extLst>
              <a:ext uri="{28A0092B-C50C-407E-A947-70E740481C1C}">
                <a14:useLocalDpi xmlns:a14="http://schemas.microsoft.com/office/drawing/2010/main" val="0"/>
              </a:ext>
            </a:extLst>
          </a:blip>
          <a:stretch>
            <a:fillRect/>
          </a:stretch>
        </p:blipFill>
        <p:spPr>
          <a:xfrm>
            <a:off x="10215345" y="5041392"/>
            <a:ext cx="751359" cy="1189651"/>
          </a:xfrm>
          <a:prstGeom prst="rect">
            <a:avLst/>
          </a:prstGeom>
        </p:spPr>
      </p:pic>
      <p:sp>
        <p:nvSpPr>
          <p:cNvPr id="19" name="Title 6">
            <a:extLst>
              <a:ext uri="{FF2B5EF4-FFF2-40B4-BE49-F238E27FC236}">
                <a16:creationId xmlns:a16="http://schemas.microsoft.com/office/drawing/2014/main" id="{7AB719FD-3DF2-3758-432A-81B6B29840F2}"/>
              </a:ext>
            </a:extLst>
          </p:cNvPr>
          <p:cNvSpPr>
            <a:spLocks noGrp="1"/>
          </p:cNvSpPr>
          <p:nvPr>
            <p:ph type="title" hasCustomPrompt="1"/>
          </p:nvPr>
        </p:nvSpPr>
        <p:spPr>
          <a:xfrm>
            <a:off x="6877211" y="1420368"/>
            <a:ext cx="4163568" cy="1413891"/>
          </a:xfrm>
        </p:spPr>
        <p:txBody>
          <a:bodyPr>
            <a:noAutofit/>
          </a:bodyPr>
          <a:lstStyle>
            <a:lvl1pPr algn="r">
              <a:defRPr sz="4400" b="0">
                <a:solidFill>
                  <a:srgbClr val="38AECC"/>
                </a:solidFill>
              </a:defRPr>
            </a:lvl1pPr>
          </a:lstStyle>
          <a:p>
            <a:r>
              <a:rPr lang="en-US" dirty="0"/>
              <a:t>About Me</a:t>
            </a:r>
          </a:p>
        </p:txBody>
      </p:sp>
      <p:sp>
        <p:nvSpPr>
          <p:cNvPr id="27" name="Subtitle 2">
            <a:extLst>
              <a:ext uri="{FF2B5EF4-FFF2-40B4-BE49-F238E27FC236}">
                <a16:creationId xmlns:a16="http://schemas.microsoft.com/office/drawing/2014/main" id="{30BE4D3E-7467-CB43-A32F-EA2978E24DCA}"/>
              </a:ext>
            </a:extLst>
          </p:cNvPr>
          <p:cNvSpPr txBox="1">
            <a:spLocks/>
          </p:cNvSpPr>
          <p:nvPr userDrawn="1"/>
        </p:nvSpPr>
        <p:spPr>
          <a:xfrm>
            <a:off x="5206993" y="3123651"/>
            <a:ext cx="5833787" cy="504825"/>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0" i="0" u="none" strike="noStrike" kern="1200" cap="none" spc="0" normalizeH="0" baseline="0" noProof="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rPr>
              <a:t>Luis Mañez</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0" i="0" u="none" strike="noStrike" kern="1200" cap="none" spc="0" normalizeH="0" baseline="0" noProof="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rPr>
              <a:t>Chief Architect @ ClearPeople</a:t>
            </a:r>
            <a:endParaRPr kumimoji="0" lang="en-US" sz="1800" b="0" i="0" u="none" strike="noStrike" kern="1200" cap="none" spc="0" normalizeH="0" baseline="0" noProof="0" dirty="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endParaRPr>
          </a:p>
        </p:txBody>
      </p:sp>
      <p:sp>
        <p:nvSpPr>
          <p:cNvPr id="28" name="Subtitle 2">
            <a:extLst>
              <a:ext uri="{FF2B5EF4-FFF2-40B4-BE49-F238E27FC236}">
                <a16:creationId xmlns:a16="http://schemas.microsoft.com/office/drawing/2014/main" id="{3EC595EC-5112-7122-9184-615D71208D38}"/>
              </a:ext>
            </a:extLst>
          </p:cNvPr>
          <p:cNvSpPr txBox="1">
            <a:spLocks/>
          </p:cNvSpPr>
          <p:nvPr userDrawn="1"/>
        </p:nvSpPr>
        <p:spPr>
          <a:xfrm>
            <a:off x="5206992" y="3967436"/>
            <a:ext cx="5833787" cy="7845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200" dirty="0">
                <a:solidFill>
                  <a:prstClr val="white"/>
                </a:solidFill>
                <a:latin typeface="Montserrat" panose="00000500000000000000" pitchFamily="2" charset="0"/>
                <a:ea typeface="Open Sans" panose="020B0606030504020204" pitchFamily="34" charset="0"/>
                <a:cs typeface="Open Sans" panose="020B0606030504020204" pitchFamily="34" charset="0"/>
              </a:rPr>
              <a:t>Microsoft 365 Development MVP. More than 20 years of experience working with Microsoft Technologies. MS Certified specialist in Developing Azure and SharePoint MCPD. Passionate about technology, blogger, technical writer and MS community active member.</a:t>
            </a:r>
          </a:p>
        </p:txBody>
      </p:sp>
    </p:spTree>
    <p:extLst>
      <p:ext uri="{BB962C8B-B14F-4D97-AF65-F5344CB8AC3E}">
        <p14:creationId xmlns:p14="http://schemas.microsoft.com/office/powerpoint/2010/main" val="130713842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50A096-8C06-71D0-2529-9F87DDFF4C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150"/>
          </a:p>
        </p:txBody>
      </p:sp>
      <p:sp>
        <p:nvSpPr>
          <p:cNvPr id="3" name="Content Placeholder 2">
            <a:extLst>
              <a:ext uri="{FF2B5EF4-FFF2-40B4-BE49-F238E27FC236}">
                <a16:creationId xmlns:a16="http://schemas.microsoft.com/office/drawing/2014/main" id="{F73F0CAC-FF56-060A-126B-E4ECF4FF3E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Text Placeholder 3">
            <a:extLst>
              <a:ext uri="{FF2B5EF4-FFF2-40B4-BE49-F238E27FC236}">
                <a16:creationId xmlns:a16="http://schemas.microsoft.com/office/drawing/2014/main" id="{4B3A7DFE-C3F4-8B18-D3BC-3B543A641D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0714DA-CCDE-3523-A408-4CE84DE50B82}"/>
              </a:ext>
            </a:extLst>
          </p:cNvPr>
          <p:cNvSpPr>
            <a:spLocks noGrp="1"/>
          </p:cNvSpPr>
          <p:nvPr>
            <p:ph type="dt" sz="half" idx="10"/>
          </p:nvPr>
        </p:nvSpPr>
        <p:spPr/>
        <p:txBody>
          <a:bodyPr/>
          <a:lstStyle/>
          <a:p>
            <a:fld id="{C14BCB36-D36E-48B6-9780-B85C9F5EE03C}" type="datetimeFigureOut">
              <a:rPr lang="en-150" smtClean="0"/>
              <a:t>10/22/2022</a:t>
            </a:fld>
            <a:endParaRPr lang="en-150"/>
          </a:p>
        </p:txBody>
      </p:sp>
      <p:sp>
        <p:nvSpPr>
          <p:cNvPr id="6" name="Footer Placeholder 5">
            <a:extLst>
              <a:ext uri="{FF2B5EF4-FFF2-40B4-BE49-F238E27FC236}">
                <a16:creationId xmlns:a16="http://schemas.microsoft.com/office/drawing/2014/main" id="{B446642C-87AB-D113-AA01-FE4BDCBD7E3C}"/>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879DD990-539B-0B75-F6F2-C2E2BFEF89BE}"/>
              </a:ext>
            </a:extLst>
          </p:cNvPr>
          <p:cNvSpPr>
            <a:spLocks noGrp="1"/>
          </p:cNvSpPr>
          <p:nvPr>
            <p:ph type="sldNum" sz="quarter" idx="12"/>
          </p:nvPr>
        </p:nvSpPr>
        <p:spPr/>
        <p:txBody>
          <a:bodyPr/>
          <a:lstStyle/>
          <a:p>
            <a:fld id="{7DD24D6C-4124-4CCA-87FB-5FDBA2C916FA}" type="slidenum">
              <a:rPr lang="en-150" smtClean="0"/>
              <a:t>‹#›</a:t>
            </a:fld>
            <a:endParaRPr lang="en-150"/>
          </a:p>
        </p:txBody>
      </p:sp>
    </p:spTree>
    <p:extLst>
      <p:ext uri="{BB962C8B-B14F-4D97-AF65-F5344CB8AC3E}">
        <p14:creationId xmlns:p14="http://schemas.microsoft.com/office/powerpoint/2010/main" val="167786757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D0701-B454-4DFB-7C96-FBEE6FCF0F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150"/>
          </a:p>
        </p:txBody>
      </p:sp>
      <p:sp>
        <p:nvSpPr>
          <p:cNvPr id="3" name="Picture Placeholder 2">
            <a:extLst>
              <a:ext uri="{FF2B5EF4-FFF2-40B4-BE49-F238E27FC236}">
                <a16:creationId xmlns:a16="http://schemas.microsoft.com/office/drawing/2014/main" id="{F9D005FF-5BE7-A72B-59F3-B58304E546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150"/>
          </a:p>
        </p:txBody>
      </p:sp>
      <p:sp>
        <p:nvSpPr>
          <p:cNvPr id="4" name="Text Placeholder 3">
            <a:extLst>
              <a:ext uri="{FF2B5EF4-FFF2-40B4-BE49-F238E27FC236}">
                <a16:creationId xmlns:a16="http://schemas.microsoft.com/office/drawing/2014/main" id="{A7A07A28-D2F3-F069-902C-E7EC27C8B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CDE5A4F-DF1B-E59A-F316-7EFCF321DB77}"/>
              </a:ext>
            </a:extLst>
          </p:cNvPr>
          <p:cNvSpPr>
            <a:spLocks noGrp="1"/>
          </p:cNvSpPr>
          <p:nvPr>
            <p:ph type="dt" sz="half" idx="10"/>
          </p:nvPr>
        </p:nvSpPr>
        <p:spPr/>
        <p:txBody>
          <a:bodyPr/>
          <a:lstStyle/>
          <a:p>
            <a:fld id="{C14BCB36-D36E-48B6-9780-B85C9F5EE03C}" type="datetimeFigureOut">
              <a:rPr lang="en-150" smtClean="0"/>
              <a:t>10/22/2022</a:t>
            </a:fld>
            <a:endParaRPr lang="en-150"/>
          </a:p>
        </p:txBody>
      </p:sp>
      <p:sp>
        <p:nvSpPr>
          <p:cNvPr id="6" name="Footer Placeholder 5">
            <a:extLst>
              <a:ext uri="{FF2B5EF4-FFF2-40B4-BE49-F238E27FC236}">
                <a16:creationId xmlns:a16="http://schemas.microsoft.com/office/drawing/2014/main" id="{6DDB9502-FE1C-DC11-00E9-AB279A44BC7D}"/>
              </a:ext>
            </a:extLst>
          </p:cNvPr>
          <p:cNvSpPr>
            <a:spLocks noGrp="1"/>
          </p:cNvSpPr>
          <p:nvPr>
            <p:ph type="ftr" sz="quarter" idx="11"/>
          </p:nvPr>
        </p:nvSpPr>
        <p:spPr/>
        <p:txBody>
          <a:bodyPr/>
          <a:lstStyle/>
          <a:p>
            <a:endParaRPr lang="en-150"/>
          </a:p>
        </p:txBody>
      </p:sp>
      <p:sp>
        <p:nvSpPr>
          <p:cNvPr id="7" name="Slide Number Placeholder 6">
            <a:extLst>
              <a:ext uri="{FF2B5EF4-FFF2-40B4-BE49-F238E27FC236}">
                <a16:creationId xmlns:a16="http://schemas.microsoft.com/office/drawing/2014/main" id="{870ED3EA-BA60-1533-5912-9CC535BAF534}"/>
              </a:ext>
            </a:extLst>
          </p:cNvPr>
          <p:cNvSpPr>
            <a:spLocks noGrp="1"/>
          </p:cNvSpPr>
          <p:nvPr>
            <p:ph type="sldNum" sz="quarter" idx="12"/>
          </p:nvPr>
        </p:nvSpPr>
        <p:spPr/>
        <p:txBody>
          <a:bodyPr/>
          <a:lstStyle/>
          <a:p>
            <a:fld id="{7DD24D6C-4124-4CCA-87FB-5FDBA2C916FA}" type="slidenum">
              <a:rPr lang="en-150" smtClean="0"/>
              <a:t>‹#›</a:t>
            </a:fld>
            <a:endParaRPr lang="en-150"/>
          </a:p>
        </p:txBody>
      </p:sp>
    </p:spTree>
    <p:extLst>
      <p:ext uri="{BB962C8B-B14F-4D97-AF65-F5344CB8AC3E}">
        <p14:creationId xmlns:p14="http://schemas.microsoft.com/office/powerpoint/2010/main" val="34987075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58B12-1773-C001-8A56-32C4AC2D56B4}"/>
              </a:ext>
            </a:extLst>
          </p:cNvPr>
          <p:cNvSpPr>
            <a:spLocks noGrp="1"/>
          </p:cNvSpPr>
          <p:nvPr>
            <p:ph type="title"/>
          </p:nvPr>
        </p:nvSpPr>
        <p:spPr/>
        <p:txBody>
          <a:bodyPr/>
          <a:lstStyle/>
          <a:p>
            <a:r>
              <a:rPr lang="en-US"/>
              <a:t>Click to edit Master title style</a:t>
            </a:r>
            <a:endParaRPr lang="en-150"/>
          </a:p>
        </p:txBody>
      </p:sp>
      <p:sp>
        <p:nvSpPr>
          <p:cNvPr id="3" name="Vertical Text Placeholder 2">
            <a:extLst>
              <a:ext uri="{FF2B5EF4-FFF2-40B4-BE49-F238E27FC236}">
                <a16:creationId xmlns:a16="http://schemas.microsoft.com/office/drawing/2014/main" id="{AD954FC8-0473-578A-5DF0-5944B59EA48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02AF0E47-FD45-3766-2313-74A7D19F4E3F}"/>
              </a:ext>
            </a:extLst>
          </p:cNvPr>
          <p:cNvSpPr>
            <a:spLocks noGrp="1"/>
          </p:cNvSpPr>
          <p:nvPr>
            <p:ph type="dt" sz="half" idx="10"/>
          </p:nvPr>
        </p:nvSpPr>
        <p:spPr/>
        <p:txBody>
          <a:bodyPr/>
          <a:lstStyle/>
          <a:p>
            <a:fld id="{C14BCB36-D36E-48B6-9780-B85C9F5EE03C}" type="datetimeFigureOut">
              <a:rPr lang="en-150" smtClean="0"/>
              <a:t>10/22/2022</a:t>
            </a:fld>
            <a:endParaRPr lang="en-150"/>
          </a:p>
        </p:txBody>
      </p:sp>
      <p:sp>
        <p:nvSpPr>
          <p:cNvPr id="5" name="Footer Placeholder 4">
            <a:extLst>
              <a:ext uri="{FF2B5EF4-FFF2-40B4-BE49-F238E27FC236}">
                <a16:creationId xmlns:a16="http://schemas.microsoft.com/office/drawing/2014/main" id="{89EF5528-1CDF-505C-4FE6-AB095C1A6628}"/>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C881100C-26E0-561E-C35C-C4AD5DC522B6}"/>
              </a:ext>
            </a:extLst>
          </p:cNvPr>
          <p:cNvSpPr>
            <a:spLocks noGrp="1"/>
          </p:cNvSpPr>
          <p:nvPr>
            <p:ph type="sldNum" sz="quarter" idx="12"/>
          </p:nvPr>
        </p:nvSpPr>
        <p:spPr/>
        <p:txBody>
          <a:bodyPr/>
          <a:lstStyle/>
          <a:p>
            <a:fld id="{7DD24D6C-4124-4CCA-87FB-5FDBA2C916FA}" type="slidenum">
              <a:rPr lang="en-150" smtClean="0"/>
              <a:t>‹#›</a:t>
            </a:fld>
            <a:endParaRPr lang="en-150"/>
          </a:p>
        </p:txBody>
      </p:sp>
    </p:spTree>
    <p:extLst>
      <p:ext uri="{BB962C8B-B14F-4D97-AF65-F5344CB8AC3E}">
        <p14:creationId xmlns:p14="http://schemas.microsoft.com/office/powerpoint/2010/main" val="15540426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609D5C-DC85-BC9E-E00B-74A00115032A}"/>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150"/>
          </a:p>
        </p:txBody>
      </p:sp>
      <p:sp>
        <p:nvSpPr>
          <p:cNvPr id="3" name="Vertical Text Placeholder 2">
            <a:extLst>
              <a:ext uri="{FF2B5EF4-FFF2-40B4-BE49-F238E27FC236}">
                <a16:creationId xmlns:a16="http://schemas.microsoft.com/office/drawing/2014/main" id="{5E6AA21A-B317-3C19-FB01-BD1568B733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8E54047F-BAF1-C51C-52FF-9EE585A5BCF1}"/>
              </a:ext>
            </a:extLst>
          </p:cNvPr>
          <p:cNvSpPr>
            <a:spLocks noGrp="1"/>
          </p:cNvSpPr>
          <p:nvPr>
            <p:ph type="dt" sz="half" idx="10"/>
          </p:nvPr>
        </p:nvSpPr>
        <p:spPr/>
        <p:txBody>
          <a:bodyPr/>
          <a:lstStyle/>
          <a:p>
            <a:fld id="{C14BCB36-D36E-48B6-9780-B85C9F5EE03C}" type="datetimeFigureOut">
              <a:rPr lang="en-150" smtClean="0"/>
              <a:t>10/22/2022</a:t>
            </a:fld>
            <a:endParaRPr lang="en-150"/>
          </a:p>
        </p:txBody>
      </p:sp>
      <p:sp>
        <p:nvSpPr>
          <p:cNvPr id="5" name="Footer Placeholder 4">
            <a:extLst>
              <a:ext uri="{FF2B5EF4-FFF2-40B4-BE49-F238E27FC236}">
                <a16:creationId xmlns:a16="http://schemas.microsoft.com/office/drawing/2014/main" id="{BCAA3DBB-2077-00B2-C7D9-C1776AFE6D92}"/>
              </a:ext>
            </a:extLst>
          </p:cNvPr>
          <p:cNvSpPr>
            <a:spLocks noGrp="1"/>
          </p:cNvSpPr>
          <p:nvPr>
            <p:ph type="ftr" sz="quarter" idx="11"/>
          </p:nvPr>
        </p:nvSpPr>
        <p:spPr/>
        <p:txBody>
          <a:bodyPr/>
          <a:lstStyle/>
          <a:p>
            <a:endParaRPr lang="en-150"/>
          </a:p>
        </p:txBody>
      </p:sp>
      <p:sp>
        <p:nvSpPr>
          <p:cNvPr id="6" name="Slide Number Placeholder 5">
            <a:extLst>
              <a:ext uri="{FF2B5EF4-FFF2-40B4-BE49-F238E27FC236}">
                <a16:creationId xmlns:a16="http://schemas.microsoft.com/office/drawing/2014/main" id="{7A2B90B0-0B15-F3A9-07E4-EB8BD10A94A3}"/>
              </a:ext>
            </a:extLst>
          </p:cNvPr>
          <p:cNvSpPr>
            <a:spLocks noGrp="1"/>
          </p:cNvSpPr>
          <p:nvPr>
            <p:ph type="sldNum" sz="quarter" idx="12"/>
          </p:nvPr>
        </p:nvSpPr>
        <p:spPr/>
        <p:txBody>
          <a:bodyPr/>
          <a:lstStyle/>
          <a:p>
            <a:fld id="{7DD24D6C-4124-4CCA-87FB-5FDBA2C916FA}" type="slidenum">
              <a:rPr lang="en-150" smtClean="0"/>
              <a:t>‹#›</a:t>
            </a:fld>
            <a:endParaRPr lang="en-150"/>
          </a:p>
        </p:txBody>
      </p:sp>
    </p:spTree>
    <p:extLst>
      <p:ext uri="{BB962C8B-B14F-4D97-AF65-F5344CB8AC3E}">
        <p14:creationId xmlns:p14="http://schemas.microsoft.com/office/powerpoint/2010/main" val="23880064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Empty Layou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9A8DD08-B7A3-416D-BB47-D56A1A1E5D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304" y="108966"/>
            <a:ext cx="333375" cy="190500"/>
          </a:xfrm>
          <a:prstGeom prst="rect">
            <a:avLst/>
          </a:prstGeom>
        </p:spPr>
      </p:pic>
    </p:spTree>
    <p:extLst>
      <p:ext uri="{BB962C8B-B14F-4D97-AF65-F5344CB8AC3E}">
        <p14:creationId xmlns:p14="http://schemas.microsoft.com/office/powerpoint/2010/main" val="2575744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et´s Dive in">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696EE1FF-3B7F-2D9A-3177-AC99C86D6DC4}"/>
              </a:ext>
            </a:extLst>
          </p:cNvPr>
          <p:cNvPicPr>
            <a:picLocks noChangeAspect="1" noChangeArrowheads="1"/>
          </p:cNvPicPr>
          <p:nvPr userDrawn="1"/>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5A2D4FC1-29E6-7133-B6E0-3E482D870394}"/>
              </a:ext>
            </a:extLst>
          </p:cNvPr>
          <p:cNvSpPr>
            <a:spLocks noGrp="1"/>
          </p:cNvSpPr>
          <p:nvPr>
            <p:ph type="body" sz="quarter" idx="10" hasCustomPrompt="1"/>
          </p:nvPr>
        </p:nvSpPr>
        <p:spPr>
          <a:xfrm>
            <a:off x="1328738" y="2463006"/>
            <a:ext cx="9534525" cy="1931988"/>
          </a:xfrm>
        </p:spPr>
        <p:txBody>
          <a:bodyPr anchor="ctr">
            <a:normAutofit/>
          </a:bodyPr>
          <a:lstStyle>
            <a:lvl1pPr marL="0" indent="0" algn="ctr">
              <a:buNone/>
              <a:defRPr sz="4800">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Let´s Dive In!</a:t>
            </a:r>
          </a:p>
        </p:txBody>
      </p:sp>
      <p:pic>
        <p:nvPicPr>
          <p:cNvPr id="7" name="Graphic 6">
            <a:extLst>
              <a:ext uri="{FF2B5EF4-FFF2-40B4-BE49-F238E27FC236}">
                <a16:creationId xmlns:a16="http://schemas.microsoft.com/office/drawing/2014/main" id="{A6769774-13D4-D88B-AE45-B8CA7F3C4C5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8" name="TextBox 7">
            <a:extLst>
              <a:ext uri="{FF2B5EF4-FFF2-40B4-BE49-F238E27FC236}">
                <a16:creationId xmlns:a16="http://schemas.microsoft.com/office/drawing/2014/main" id="{B6A3EB11-0512-8080-FF5E-72C95A574F8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21986903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9466E3CA-3C6D-7CE7-B66F-6F461B071EC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56D873AE-6243-3E80-194C-A580DC9A3507}"/>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4211495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Github UR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08F1D05-2CC4-AE3B-C65C-3C93233F552A}"/>
              </a:ext>
            </a:extLst>
          </p:cNvPr>
          <p:cNvSpPr>
            <a:spLocks noGrp="1"/>
          </p:cNvSpPr>
          <p:nvPr>
            <p:ph type="body" sz="quarter" idx="10" hasCustomPrompt="1"/>
          </p:nvPr>
        </p:nvSpPr>
        <p:spPr>
          <a:xfrm>
            <a:off x="0" y="3066225"/>
            <a:ext cx="12192000" cy="725551"/>
          </a:xfrm>
          <a:solidFill>
            <a:srgbClr val="C89FA3"/>
          </a:solidFill>
        </p:spPr>
        <p:txBody>
          <a:bodyPr anchor="ctr">
            <a:normAutofit/>
          </a:bodyPr>
          <a:lstStyle>
            <a:lvl1pPr marL="0" indent="0" algn="ctr">
              <a:buNone/>
              <a:defRPr sz="2400">
                <a:solidFill>
                  <a:schemeClr val="bg1"/>
                </a:solidFill>
              </a:defRPr>
            </a:lvl1pPr>
            <a:lvl2pPr marL="457200" indent="0" algn="ctr">
              <a:buNone/>
              <a:defRPr sz="2400"/>
            </a:lvl2pPr>
            <a:lvl3pPr marL="914400" indent="0" algn="ctr">
              <a:buNone/>
              <a:defRPr sz="2000"/>
            </a:lvl3pPr>
            <a:lvl4pPr marL="1371600" indent="0" algn="ctr">
              <a:buNone/>
              <a:defRPr sz="1800"/>
            </a:lvl4pPr>
            <a:lvl5pPr marL="1828800" indent="0" algn="ctr">
              <a:buNone/>
              <a:defRPr sz="1800"/>
            </a:lvl5pPr>
          </a:lstStyle>
          <a:p>
            <a:pPr lvl="0"/>
            <a:r>
              <a:rPr lang="en-US" dirty="0"/>
              <a:t>https://github.com/luismanez</a:t>
            </a:r>
          </a:p>
        </p:txBody>
      </p:sp>
      <p:pic>
        <p:nvPicPr>
          <p:cNvPr id="5" name="Graphic 4">
            <a:extLst>
              <a:ext uri="{FF2B5EF4-FFF2-40B4-BE49-F238E27FC236}">
                <a16:creationId xmlns:a16="http://schemas.microsoft.com/office/drawing/2014/main" id="{AB98331E-196E-C04A-E69E-2D23194AEF7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7315CFCE-F0FD-7FC5-E668-D1221AFD1D9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4144805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Graphic 1">
            <a:extLst>
              <a:ext uri="{FF2B5EF4-FFF2-40B4-BE49-F238E27FC236}">
                <a16:creationId xmlns:a16="http://schemas.microsoft.com/office/drawing/2014/main" id="{272F43C8-FC8A-4821-C998-50EACA181F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3" name="TextBox 2">
            <a:extLst>
              <a:ext uri="{FF2B5EF4-FFF2-40B4-BE49-F238E27FC236}">
                <a16:creationId xmlns:a16="http://schemas.microsoft.com/office/drawing/2014/main" id="{D2D2234E-D9B1-30EC-FA74-8BB807A1E120}"/>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pic>
        <p:nvPicPr>
          <p:cNvPr id="5" name="Picture 4" descr="Text&#10;&#10;Description automatically generated">
            <a:extLst>
              <a:ext uri="{FF2B5EF4-FFF2-40B4-BE49-F238E27FC236}">
                <a16:creationId xmlns:a16="http://schemas.microsoft.com/office/drawing/2014/main" id="{F418E2E2-09CA-4D79-6B73-F1F5A3E9799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5195" y="5764380"/>
            <a:ext cx="1000997" cy="409248"/>
          </a:xfrm>
          <a:prstGeom prst="rect">
            <a:avLst/>
          </a:prstGeom>
        </p:spPr>
      </p:pic>
      <p:sp>
        <p:nvSpPr>
          <p:cNvPr id="6" name="TextBox 5">
            <a:extLst>
              <a:ext uri="{FF2B5EF4-FFF2-40B4-BE49-F238E27FC236}">
                <a16:creationId xmlns:a16="http://schemas.microsoft.com/office/drawing/2014/main" id="{D9118A70-AEEB-5FBB-5556-4673FAA88B11}"/>
              </a:ext>
            </a:extLst>
          </p:cNvPr>
          <p:cNvSpPr txBox="1"/>
          <p:nvPr userDrawn="1"/>
        </p:nvSpPr>
        <p:spPr>
          <a:xfrm>
            <a:off x="1219200" y="6469939"/>
            <a:ext cx="1599526" cy="261610"/>
          </a:xfrm>
          <a:prstGeom prst="rect">
            <a:avLst/>
          </a:prstGeom>
          <a:noFill/>
        </p:spPr>
        <p:txBody>
          <a:bodyPr wrap="square" rtlCol="0">
            <a:spAutoFit/>
          </a:bodyPr>
          <a:lstStyle/>
          <a:p>
            <a:r>
              <a:rPr lang="en-US" sz="1100" dirty="0">
                <a:solidFill>
                  <a:schemeClr val="bg1"/>
                </a:solidFill>
                <a:latin typeface="Montserrat" panose="00000500000000000000" pitchFamily="2" charset="0"/>
              </a:rPr>
              <a:t>@luismanez</a:t>
            </a:r>
          </a:p>
        </p:txBody>
      </p:sp>
      <p:pic>
        <p:nvPicPr>
          <p:cNvPr id="7" name="Picture 6">
            <a:extLst>
              <a:ext uri="{FF2B5EF4-FFF2-40B4-BE49-F238E27FC236}">
                <a16:creationId xmlns:a16="http://schemas.microsoft.com/office/drawing/2014/main" id="{9CE2FDA8-7D80-98E0-D4D1-7CB98BF78300}"/>
              </a:ext>
            </a:extLst>
          </p:cNvPr>
          <p:cNvPicPr>
            <a:picLocks noChangeAspect="1"/>
          </p:cNvPicPr>
          <p:nvPr userDrawn="1"/>
        </p:nvPicPr>
        <p:blipFill>
          <a:blip r:embed="rId6"/>
          <a:stretch>
            <a:fillRect/>
          </a:stretch>
        </p:blipFill>
        <p:spPr>
          <a:xfrm>
            <a:off x="219961" y="6442120"/>
            <a:ext cx="294198" cy="294198"/>
          </a:xfrm>
          <a:prstGeom prst="rect">
            <a:avLst/>
          </a:prstGeom>
        </p:spPr>
      </p:pic>
      <p:pic>
        <p:nvPicPr>
          <p:cNvPr id="8" name="Picture 7">
            <a:extLst>
              <a:ext uri="{FF2B5EF4-FFF2-40B4-BE49-F238E27FC236}">
                <a16:creationId xmlns:a16="http://schemas.microsoft.com/office/drawing/2014/main" id="{8387FE45-12F2-CC52-DBCF-ED52EBBD502C}"/>
              </a:ext>
            </a:extLst>
          </p:cNvPr>
          <p:cNvPicPr>
            <a:picLocks noChangeAspect="1"/>
          </p:cNvPicPr>
          <p:nvPr userDrawn="1"/>
        </p:nvPicPr>
        <p:blipFill>
          <a:blip r:embed="rId7"/>
          <a:stretch>
            <a:fillRect/>
          </a:stretch>
        </p:blipFill>
        <p:spPr>
          <a:xfrm>
            <a:off x="588769" y="6442120"/>
            <a:ext cx="294198" cy="294198"/>
          </a:xfrm>
          <a:prstGeom prst="rect">
            <a:avLst/>
          </a:prstGeom>
        </p:spPr>
      </p:pic>
      <p:pic>
        <p:nvPicPr>
          <p:cNvPr id="9" name="Picture 8">
            <a:extLst>
              <a:ext uri="{FF2B5EF4-FFF2-40B4-BE49-F238E27FC236}">
                <a16:creationId xmlns:a16="http://schemas.microsoft.com/office/drawing/2014/main" id="{34AA14B7-20A9-A646-8AF2-402DBCB06103}"/>
              </a:ext>
            </a:extLst>
          </p:cNvPr>
          <p:cNvPicPr>
            <a:picLocks noChangeAspect="1"/>
          </p:cNvPicPr>
          <p:nvPr userDrawn="1"/>
        </p:nvPicPr>
        <p:blipFill>
          <a:blip r:embed="rId8"/>
          <a:stretch>
            <a:fillRect/>
          </a:stretch>
        </p:blipFill>
        <p:spPr>
          <a:xfrm>
            <a:off x="957577" y="6445778"/>
            <a:ext cx="294198" cy="294198"/>
          </a:xfrm>
          <a:prstGeom prst="rect">
            <a:avLst/>
          </a:prstGeom>
        </p:spPr>
      </p:pic>
      <p:sp>
        <p:nvSpPr>
          <p:cNvPr id="13" name="Text Placeholder 12">
            <a:extLst>
              <a:ext uri="{FF2B5EF4-FFF2-40B4-BE49-F238E27FC236}">
                <a16:creationId xmlns:a16="http://schemas.microsoft.com/office/drawing/2014/main" id="{2681A872-717A-C4E6-B8DF-E1F63C05806C}"/>
              </a:ext>
            </a:extLst>
          </p:cNvPr>
          <p:cNvSpPr>
            <a:spLocks noGrp="1"/>
          </p:cNvSpPr>
          <p:nvPr>
            <p:ph type="body" sz="quarter" idx="10" hasCustomPrompt="1"/>
          </p:nvPr>
        </p:nvSpPr>
        <p:spPr>
          <a:xfrm>
            <a:off x="3990213" y="2721769"/>
            <a:ext cx="4211574" cy="1414462"/>
          </a:xfrm>
        </p:spPr>
        <p:txBody>
          <a:bodyPr anchor="ctr">
            <a:noAutofit/>
          </a:bodyPr>
          <a:lstStyle>
            <a:lvl1pPr marL="0" indent="0">
              <a:buNone/>
              <a:defRPr sz="80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Thanks!</a:t>
            </a:r>
          </a:p>
        </p:txBody>
      </p:sp>
    </p:spTree>
    <p:extLst>
      <p:ext uri="{BB962C8B-B14F-4D97-AF65-F5344CB8AC3E}">
        <p14:creationId xmlns:p14="http://schemas.microsoft.com/office/powerpoint/2010/main" val="1069698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78486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6B10A-F097-68F0-EA62-D7167CF313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0BE56-EF36-CA8F-E1D5-8CC83626A8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310109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F249-EC4F-E4A5-EDED-C7AAB2BE4D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D237EC-E695-A3DF-27E4-B85AEE42CC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FA51B-B796-3C8E-34C2-8E0B236C7401}"/>
              </a:ext>
            </a:extLst>
          </p:cNvPr>
          <p:cNvSpPr>
            <a:spLocks noGrp="1"/>
          </p:cNvSpPr>
          <p:nvPr>
            <p:ph type="dt" sz="half" idx="2"/>
          </p:nvPr>
        </p:nvSpPr>
        <p:spPr>
          <a:xfrm>
            <a:off x="8610600" y="631190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81F60-9071-4EBF-9401-27F520888BB5}" type="datetimeFigureOut">
              <a:rPr lang="en-US" smtClean="0"/>
              <a:t>10/22/2022</a:t>
            </a:fld>
            <a:endParaRPr lang="en-US"/>
          </a:p>
        </p:txBody>
      </p:sp>
    </p:spTree>
    <p:extLst>
      <p:ext uri="{BB962C8B-B14F-4D97-AF65-F5344CB8AC3E}">
        <p14:creationId xmlns:p14="http://schemas.microsoft.com/office/powerpoint/2010/main" val="1960981508"/>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0" r:id="rId3"/>
    <p:sldLayoutId id="2147483663" r:id="rId4"/>
    <p:sldLayoutId id="2147483664" r:id="rId5"/>
    <p:sldLayoutId id="2147483665" r:id="rId6"/>
    <p:sldLayoutId id="2147483666" r:id="rId7"/>
    <p:sldLayoutId id="2147483661" r:id="rId8"/>
    <p:sldLayoutId id="2147483650" r:id="rId9"/>
    <p:sldLayoutId id="2147483651" r:id="rId10"/>
    <p:sldLayoutId id="2147483654" r:id="rId11"/>
    <p:sldLayoutId id="214748365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160CE5-8B35-1FD8-F714-3DCB05AC559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150"/>
          </a:p>
        </p:txBody>
      </p:sp>
      <p:sp>
        <p:nvSpPr>
          <p:cNvPr id="3" name="Text Placeholder 2">
            <a:extLst>
              <a:ext uri="{FF2B5EF4-FFF2-40B4-BE49-F238E27FC236}">
                <a16:creationId xmlns:a16="http://schemas.microsoft.com/office/drawing/2014/main" id="{8FAFE375-0DB2-D72B-6EC8-942113C124F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150"/>
          </a:p>
        </p:txBody>
      </p:sp>
      <p:sp>
        <p:nvSpPr>
          <p:cNvPr id="4" name="Date Placeholder 3">
            <a:extLst>
              <a:ext uri="{FF2B5EF4-FFF2-40B4-BE49-F238E27FC236}">
                <a16:creationId xmlns:a16="http://schemas.microsoft.com/office/drawing/2014/main" id="{848677CA-6957-7632-A7BE-A217786B491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4BCB36-D36E-48B6-9780-B85C9F5EE03C}" type="datetimeFigureOut">
              <a:rPr lang="en-150" smtClean="0"/>
              <a:t>10/22/2022</a:t>
            </a:fld>
            <a:endParaRPr lang="en-150"/>
          </a:p>
        </p:txBody>
      </p:sp>
      <p:sp>
        <p:nvSpPr>
          <p:cNvPr id="5" name="Footer Placeholder 4">
            <a:extLst>
              <a:ext uri="{FF2B5EF4-FFF2-40B4-BE49-F238E27FC236}">
                <a16:creationId xmlns:a16="http://schemas.microsoft.com/office/drawing/2014/main" id="{CC179372-35EB-9BDF-3486-9120E11E96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150"/>
          </a:p>
        </p:txBody>
      </p:sp>
      <p:sp>
        <p:nvSpPr>
          <p:cNvPr id="6" name="Slide Number Placeholder 5">
            <a:extLst>
              <a:ext uri="{FF2B5EF4-FFF2-40B4-BE49-F238E27FC236}">
                <a16:creationId xmlns:a16="http://schemas.microsoft.com/office/drawing/2014/main" id="{FB1A1898-E16E-5700-B974-4585BD77D6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D24D6C-4124-4CCA-87FB-5FDBA2C916FA}" type="slidenum">
              <a:rPr lang="en-150" smtClean="0"/>
              <a:t>‹#›</a:t>
            </a:fld>
            <a:endParaRPr lang="en-150"/>
          </a:p>
        </p:txBody>
      </p:sp>
    </p:spTree>
    <p:extLst>
      <p:ext uri="{BB962C8B-B14F-4D97-AF65-F5344CB8AC3E}">
        <p14:creationId xmlns:p14="http://schemas.microsoft.com/office/powerpoint/2010/main" val="363247791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150"/>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jpg"/><Relationship Id="rId4" Type="http://schemas.openxmlformats.org/officeDocument/2006/relationships/image" Target="../media/image16.png"/><Relationship Id="rId9"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9.xml"/><Relationship Id="rId6" Type="http://schemas.openxmlformats.org/officeDocument/2006/relationships/image" Target="../media/image18.png"/><Relationship Id="rId5" Type="http://schemas.openxmlformats.org/officeDocument/2006/relationships/image" Target="../media/image17.png"/><Relationship Id="rId10" Type="http://schemas.openxmlformats.org/officeDocument/2006/relationships/image" Target="../media/image22.jpg"/><Relationship Id="rId4" Type="http://schemas.openxmlformats.org/officeDocument/2006/relationships/image" Target="../media/image16.png"/><Relationship Id="rId9"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emf"/><Relationship Id="rId7" Type="http://schemas.openxmlformats.org/officeDocument/2006/relationships/image" Target="../media/image33.png"/><Relationship Id="rId2" Type="http://schemas.openxmlformats.org/officeDocument/2006/relationships/image" Target="../media/image28.emf"/><Relationship Id="rId1" Type="http://schemas.openxmlformats.org/officeDocument/2006/relationships/slideLayout" Target="../slideLayouts/slideLayout8.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36.png"/><Relationship Id="rId4" Type="http://schemas.openxmlformats.org/officeDocument/2006/relationships/image" Target="../media/image30.emf"/><Relationship Id="rId9"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6A1A58-4741-5168-4624-A4431423AA52}"/>
              </a:ext>
            </a:extLst>
          </p:cNvPr>
          <p:cNvSpPr>
            <a:spLocks noGrp="1"/>
          </p:cNvSpPr>
          <p:nvPr>
            <p:ph type="subTitle" idx="1"/>
          </p:nvPr>
        </p:nvSpPr>
        <p:spPr/>
        <p:txBody>
          <a:bodyPr/>
          <a:lstStyle/>
          <a:p>
            <a:r>
              <a:rPr lang="en-US" dirty="0" err="1"/>
              <a:t>Crea</a:t>
            </a:r>
            <a:r>
              <a:rPr lang="en-US" dirty="0"/>
              <a:t> un SDK para cualquier API </a:t>
            </a:r>
            <a:r>
              <a:rPr lang="en-US" dirty="0" err="1"/>
              <a:t>en</a:t>
            </a:r>
            <a:r>
              <a:rPr lang="en-US" dirty="0"/>
              <a:t> </a:t>
            </a:r>
            <a:r>
              <a:rPr lang="en-US" dirty="0" err="1"/>
              <a:t>cuestión</a:t>
            </a:r>
            <a:r>
              <a:rPr lang="en-US" dirty="0"/>
              <a:t> de minutos</a:t>
            </a:r>
          </a:p>
        </p:txBody>
      </p:sp>
      <p:sp>
        <p:nvSpPr>
          <p:cNvPr id="3" name="Title 2">
            <a:extLst>
              <a:ext uri="{FF2B5EF4-FFF2-40B4-BE49-F238E27FC236}">
                <a16:creationId xmlns:a16="http://schemas.microsoft.com/office/drawing/2014/main" id="{207F14DA-9C6D-79AB-898C-426B4B2353D3}"/>
              </a:ext>
            </a:extLst>
          </p:cNvPr>
          <p:cNvSpPr>
            <a:spLocks noGrp="1"/>
          </p:cNvSpPr>
          <p:nvPr>
            <p:ph type="title"/>
          </p:nvPr>
        </p:nvSpPr>
        <p:spPr/>
        <p:txBody>
          <a:bodyPr/>
          <a:lstStyle/>
          <a:p>
            <a:r>
              <a:rPr lang="en-US" b="1" dirty="0"/>
              <a:t>KIOTA</a:t>
            </a:r>
          </a:p>
        </p:txBody>
      </p:sp>
    </p:spTree>
    <p:extLst>
      <p:ext uri="{BB962C8B-B14F-4D97-AF65-F5344CB8AC3E}">
        <p14:creationId xmlns:p14="http://schemas.microsoft.com/office/powerpoint/2010/main" val="5607892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5B820ADB-19F6-FE66-E7B1-0475AD2BC4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8193" y="631014"/>
            <a:ext cx="4011435" cy="1660734"/>
          </a:xfrm>
          <a:prstGeom prst="rect">
            <a:avLst/>
          </a:prstGeom>
        </p:spPr>
      </p:pic>
      <p:pic>
        <p:nvPicPr>
          <p:cNvPr id="7" name="Picture 6" descr="Logo&#10;&#10;Description automatically generated">
            <a:extLst>
              <a:ext uri="{FF2B5EF4-FFF2-40B4-BE49-F238E27FC236}">
                <a16:creationId xmlns:a16="http://schemas.microsoft.com/office/drawing/2014/main" id="{EA1261EA-35AD-1884-9D61-8546F6B19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253" y="451590"/>
            <a:ext cx="4086795" cy="2019582"/>
          </a:xfrm>
          <a:prstGeom prst="rect">
            <a:avLst/>
          </a:prstGeom>
        </p:spPr>
      </p:pic>
      <p:pic>
        <p:nvPicPr>
          <p:cNvPr id="9" name="Picture 8" descr="Icon&#10;&#10;Description automatically generated">
            <a:extLst>
              <a:ext uri="{FF2B5EF4-FFF2-40B4-BE49-F238E27FC236}">
                <a16:creationId xmlns:a16="http://schemas.microsoft.com/office/drawing/2014/main" id="{0CECDAA6-702E-DAD3-A8AD-8B8B89AC3B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8197" y="2717945"/>
            <a:ext cx="2851427" cy="945589"/>
          </a:xfrm>
          <a:prstGeom prst="rect">
            <a:avLst/>
          </a:prstGeom>
        </p:spPr>
      </p:pic>
      <p:pic>
        <p:nvPicPr>
          <p:cNvPr id="13" name="Picture 12" descr="A picture containing text, first-aid kit, clipart&#10;&#10;Description automatically generated">
            <a:extLst>
              <a:ext uri="{FF2B5EF4-FFF2-40B4-BE49-F238E27FC236}">
                <a16:creationId xmlns:a16="http://schemas.microsoft.com/office/drawing/2014/main" id="{25B41DA5-A3B2-7439-0A18-5B4499E715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4925" y="2984766"/>
            <a:ext cx="3051451" cy="411946"/>
          </a:xfrm>
          <a:prstGeom prst="rect">
            <a:avLst/>
          </a:prstGeom>
        </p:spPr>
      </p:pic>
      <p:pic>
        <p:nvPicPr>
          <p:cNvPr id="15" name="Picture 14" descr="Text, company name&#10;&#10;Description automatically generated">
            <a:extLst>
              <a:ext uri="{FF2B5EF4-FFF2-40B4-BE49-F238E27FC236}">
                <a16:creationId xmlns:a16="http://schemas.microsoft.com/office/drawing/2014/main" id="{1B17BEA9-A2CE-DBAD-CEB1-DED0CEDCA5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9315" y="5892531"/>
            <a:ext cx="1381139" cy="725098"/>
          </a:xfrm>
          <a:prstGeom prst="rect">
            <a:avLst/>
          </a:prstGeom>
        </p:spPr>
      </p:pic>
      <p:sp>
        <p:nvSpPr>
          <p:cNvPr id="2" name="TextBox 1">
            <a:extLst>
              <a:ext uri="{FF2B5EF4-FFF2-40B4-BE49-F238E27FC236}">
                <a16:creationId xmlns:a16="http://schemas.microsoft.com/office/drawing/2014/main" id="{AB2CB44F-9D79-DB09-B11E-4A72292DBDA8}"/>
              </a:ext>
            </a:extLst>
          </p:cNvPr>
          <p:cNvSpPr txBox="1"/>
          <p:nvPr/>
        </p:nvSpPr>
        <p:spPr>
          <a:xfrm>
            <a:off x="208289" y="1276715"/>
            <a:ext cx="213552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150" sz="1800" b="0" i="0" u="none" strike="noStrike" kern="1200" cap="none" spc="0" normalizeH="0" baseline="0" noProof="0" dirty="0">
                <a:ln>
                  <a:noFill/>
                </a:ln>
                <a:solidFill>
                  <a:srgbClr val="ED7D31"/>
                </a:solidFill>
                <a:effectLst/>
                <a:uLnTx/>
                <a:uFillTx/>
                <a:latin typeface="Segoe UI Black" panose="020B0A02040204020203" pitchFamily="34" charset="0"/>
                <a:ea typeface="Segoe UI Black" panose="020B0A02040204020203" pitchFamily="34" charset="0"/>
                <a:cs typeface="+mn-cs"/>
              </a:rPr>
              <a:t>GOLD SPONSORS</a:t>
            </a:r>
          </a:p>
        </p:txBody>
      </p:sp>
      <p:sp>
        <p:nvSpPr>
          <p:cNvPr id="3" name="TextBox 2">
            <a:extLst>
              <a:ext uri="{FF2B5EF4-FFF2-40B4-BE49-F238E27FC236}">
                <a16:creationId xmlns:a16="http://schemas.microsoft.com/office/drawing/2014/main" id="{6EA8CD7F-69FA-A8A3-5E78-0007E80506B7}"/>
              </a:ext>
            </a:extLst>
          </p:cNvPr>
          <p:cNvSpPr txBox="1"/>
          <p:nvPr/>
        </p:nvSpPr>
        <p:spPr>
          <a:xfrm>
            <a:off x="88865" y="3006073"/>
            <a:ext cx="237436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150" sz="1800" b="0" i="0" u="none" strike="noStrike" kern="1200" cap="none" spc="0" normalizeH="0" baseline="0" noProof="0" dirty="0">
                <a:ln>
                  <a:noFill/>
                </a:ln>
                <a:solidFill>
                  <a:srgbClr val="4472C4"/>
                </a:solidFill>
                <a:effectLst/>
                <a:uLnTx/>
                <a:uFillTx/>
                <a:latin typeface="Segoe UI Black" panose="020B0A02040204020203" pitchFamily="34" charset="0"/>
                <a:ea typeface="Segoe UI Black" panose="020B0A02040204020203" pitchFamily="34" charset="0"/>
                <a:cs typeface="+mn-cs"/>
              </a:rPr>
              <a:t>ONLINE SPONSORS</a:t>
            </a:r>
          </a:p>
        </p:txBody>
      </p:sp>
      <p:sp>
        <p:nvSpPr>
          <p:cNvPr id="4" name="TextBox 3">
            <a:extLst>
              <a:ext uri="{FF2B5EF4-FFF2-40B4-BE49-F238E27FC236}">
                <a16:creationId xmlns:a16="http://schemas.microsoft.com/office/drawing/2014/main" id="{1F5D53FB-B4FD-7D39-FAC2-C45A78B2FC24}"/>
              </a:ext>
            </a:extLst>
          </p:cNvPr>
          <p:cNvSpPr txBox="1"/>
          <p:nvPr/>
        </p:nvSpPr>
        <p:spPr>
          <a:xfrm>
            <a:off x="5556934" y="6160349"/>
            <a:ext cx="232307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150" sz="1800" b="0" i="0" u="none" strike="noStrike" kern="1200" cap="none" spc="0" normalizeH="0" baseline="0" noProof="0" dirty="0">
                <a:ln>
                  <a:noFill/>
                </a:ln>
                <a:solidFill>
                  <a:srgbClr val="C00000"/>
                </a:solidFill>
                <a:effectLst/>
                <a:uLnTx/>
                <a:uFillTx/>
                <a:latin typeface="Segoe UI Black" panose="020B0A02040204020203" pitchFamily="34" charset="0"/>
                <a:ea typeface="Segoe UI Black" panose="020B0A02040204020203" pitchFamily="34" charset="0"/>
                <a:cs typeface="+mn-cs"/>
              </a:rPr>
              <a:t>RAFFLE SPONSORS</a:t>
            </a:r>
          </a:p>
        </p:txBody>
      </p:sp>
      <p:sp>
        <p:nvSpPr>
          <p:cNvPr id="10" name="TextBox 9">
            <a:extLst>
              <a:ext uri="{FF2B5EF4-FFF2-40B4-BE49-F238E27FC236}">
                <a16:creationId xmlns:a16="http://schemas.microsoft.com/office/drawing/2014/main" id="{DD43CFC0-45F2-16A5-14FD-B5A571651364}"/>
              </a:ext>
            </a:extLst>
          </p:cNvPr>
          <p:cNvSpPr txBox="1"/>
          <p:nvPr/>
        </p:nvSpPr>
        <p:spPr>
          <a:xfrm>
            <a:off x="301263" y="6231249"/>
            <a:ext cx="194957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150" sz="1800" b="0" i="0" u="none" strike="noStrike" kern="1200" cap="none" spc="0" normalizeH="0" baseline="0" noProof="0" dirty="0">
                <a:ln>
                  <a:noFill/>
                </a:ln>
                <a:solidFill>
                  <a:srgbClr val="A5A5A5">
                    <a:lumMod val="75000"/>
                  </a:srgbClr>
                </a:solidFill>
                <a:effectLst/>
                <a:uLnTx/>
                <a:uFillTx/>
                <a:latin typeface="Segoe UI Black" panose="020B0A02040204020203" pitchFamily="34" charset="0"/>
                <a:ea typeface="Segoe UI Black" panose="020B0A02040204020203" pitchFamily="34" charset="0"/>
                <a:cs typeface="+mn-cs"/>
              </a:rPr>
              <a:t>ORGANIZED BY</a:t>
            </a:r>
          </a:p>
        </p:txBody>
      </p:sp>
      <p:pic>
        <p:nvPicPr>
          <p:cNvPr id="16" name="Picture 15" descr="A picture containing text&#10;&#10;Description automatically generated">
            <a:extLst>
              <a:ext uri="{FF2B5EF4-FFF2-40B4-BE49-F238E27FC236}">
                <a16:creationId xmlns:a16="http://schemas.microsoft.com/office/drawing/2014/main" id="{E251C127-59D5-C468-46A9-7A8C33569A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5827" y="6169532"/>
            <a:ext cx="1325395" cy="416696"/>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5E68A0CF-AB28-9C64-0416-01387D480C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56918" y="5892531"/>
            <a:ext cx="1593112" cy="708050"/>
          </a:xfrm>
          <a:prstGeom prst="rect">
            <a:avLst/>
          </a:prstGeom>
        </p:spPr>
      </p:pic>
      <p:sp>
        <p:nvSpPr>
          <p:cNvPr id="11" name="TextBox 10">
            <a:extLst>
              <a:ext uri="{FF2B5EF4-FFF2-40B4-BE49-F238E27FC236}">
                <a16:creationId xmlns:a16="http://schemas.microsoft.com/office/drawing/2014/main" id="{90EC1DFA-EA09-7F2F-FDFF-1335CDC2E226}"/>
              </a:ext>
            </a:extLst>
          </p:cNvPr>
          <p:cNvSpPr txBox="1"/>
          <p:nvPr/>
        </p:nvSpPr>
        <p:spPr>
          <a:xfrm>
            <a:off x="161801" y="4653894"/>
            <a:ext cx="35063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Segoe UI Black" panose="020B0A02040204020203" pitchFamily="34" charset="0"/>
                <a:ea typeface="Segoe UI Black" panose="020B0A02040204020203" pitchFamily="34" charset="0"/>
                <a:cs typeface="+mn-cs"/>
              </a:rPr>
              <a:t>SPEAKER</a:t>
            </a:r>
            <a:r>
              <a:rPr kumimoji="0" lang="en-150" sz="1800" b="0" i="0" u="none" strike="noStrike" kern="1200" cap="none" spc="0" normalizeH="0" baseline="0" noProof="0" dirty="0">
                <a:ln>
                  <a:noFill/>
                </a:ln>
                <a:solidFill>
                  <a:srgbClr val="C00000"/>
                </a:solidFill>
                <a:effectLst/>
                <a:uLnTx/>
                <a:uFillTx/>
                <a:latin typeface="Segoe UI Black" panose="020B0A02040204020203" pitchFamily="34" charset="0"/>
                <a:ea typeface="Segoe UI Black" panose="020B0A02040204020203" pitchFamily="34" charset="0"/>
                <a:cs typeface="+mn-cs"/>
              </a:rPr>
              <a:t> </a:t>
            </a:r>
            <a:r>
              <a:rPr kumimoji="0" lang="en-US" sz="1800" b="0" i="0" u="none" strike="noStrike" kern="1200" cap="none" spc="0" normalizeH="0" baseline="0" noProof="0" dirty="0">
                <a:ln>
                  <a:noFill/>
                </a:ln>
                <a:solidFill>
                  <a:srgbClr val="C00000"/>
                </a:solidFill>
                <a:effectLst/>
                <a:uLnTx/>
                <a:uFillTx/>
                <a:latin typeface="Segoe UI Black" panose="020B0A02040204020203" pitchFamily="34" charset="0"/>
                <a:ea typeface="Segoe UI Black" panose="020B0A02040204020203" pitchFamily="34" charset="0"/>
                <a:cs typeface="+mn-cs"/>
              </a:rPr>
              <a:t>TRAVEL </a:t>
            </a:r>
            <a:r>
              <a:rPr kumimoji="0" lang="en-150" sz="1800" b="0" i="0" u="none" strike="noStrike" kern="1200" cap="none" spc="0" normalizeH="0" baseline="0" noProof="0" dirty="0">
                <a:ln>
                  <a:noFill/>
                </a:ln>
                <a:solidFill>
                  <a:srgbClr val="C00000"/>
                </a:solidFill>
                <a:effectLst/>
                <a:uLnTx/>
                <a:uFillTx/>
                <a:latin typeface="Segoe UI Black" panose="020B0A02040204020203" pitchFamily="34" charset="0"/>
                <a:ea typeface="Segoe UI Black" panose="020B0A02040204020203" pitchFamily="34" charset="0"/>
                <a:cs typeface="+mn-cs"/>
              </a:rPr>
              <a:t>SPONSORS</a:t>
            </a:r>
          </a:p>
        </p:txBody>
      </p:sp>
      <p:pic>
        <p:nvPicPr>
          <p:cNvPr id="18" name="Picture 17" descr="Logo, company name&#10;&#10;Description automatically generated">
            <a:extLst>
              <a:ext uri="{FF2B5EF4-FFF2-40B4-BE49-F238E27FC236}">
                <a16:creationId xmlns:a16="http://schemas.microsoft.com/office/drawing/2014/main" id="{DB7AF55B-E763-462E-4864-A0D1286486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02038" y="4387702"/>
            <a:ext cx="1301806" cy="805880"/>
          </a:xfrm>
          <a:prstGeom prst="rect">
            <a:avLst/>
          </a:prstGeom>
        </p:spPr>
      </p:pic>
      <p:pic>
        <p:nvPicPr>
          <p:cNvPr id="20" name="Picture 19" descr="A red and white sign&#10;&#10;Description automatically generated with low confidence">
            <a:extLst>
              <a:ext uri="{FF2B5EF4-FFF2-40B4-BE49-F238E27FC236}">
                <a16:creationId xmlns:a16="http://schemas.microsoft.com/office/drawing/2014/main" id="{22738369-CB1A-1642-60B6-BBE8101781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8689" y="4489160"/>
            <a:ext cx="1851291" cy="602965"/>
          </a:xfrm>
          <a:prstGeom prst="rect">
            <a:avLst/>
          </a:prstGeom>
        </p:spPr>
      </p:pic>
    </p:spTree>
    <p:extLst>
      <p:ext uri="{BB962C8B-B14F-4D97-AF65-F5344CB8AC3E}">
        <p14:creationId xmlns:p14="http://schemas.microsoft.com/office/powerpoint/2010/main" val="32885571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006144-04E4-B4E8-890F-1955AA05816F}"/>
              </a:ext>
            </a:extLst>
          </p:cNvPr>
          <p:cNvSpPr>
            <a:spLocks noGrp="1"/>
          </p:cNvSpPr>
          <p:nvPr>
            <p:ph type="body" sz="quarter" idx="10"/>
          </p:nvPr>
        </p:nvSpPr>
        <p:spPr/>
        <p:txBody>
          <a:bodyPr/>
          <a:lstStyle/>
          <a:p>
            <a:r>
              <a:rPr lang="en-US" dirty="0"/>
              <a:t>Thanks!</a:t>
            </a:r>
          </a:p>
        </p:txBody>
      </p:sp>
    </p:spTree>
    <p:extLst>
      <p:ext uri="{BB962C8B-B14F-4D97-AF65-F5344CB8AC3E}">
        <p14:creationId xmlns:p14="http://schemas.microsoft.com/office/powerpoint/2010/main" val="2783452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702E-A1A4-6421-FCF6-1AA3CDD89115}"/>
              </a:ext>
            </a:extLst>
          </p:cNvPr>
          <p:cNvSpPr>
            <a:spLocks noGrp="1"/>
          </p:cNvSpPr>
          <p:nvPr>
            <p:ph type="title"/>
          </p:nvPr>
        </p:nvSpPr>
        <p:spPr/>
        <p:txBody>
          <a:bodyPr/>
          <a:lstStyle/>
          <a:p>
            <a:r>
              <a:rPr lang="en-US" dirty="0">
                <a:solidFill>
                  <a:srgbClr val="00CFE6"/>
                </a:solidFill>
              </a:rPr>
              <a:t>About Me</a:t>
            </a:r>
          </a:p>
        </p:txBody>
      </p:sp>
    </p:spTree>
    <p:extLst>
      <p:ext uri="{BB962C8B-B14F-4D97-AF65-F5344CB8AC3E}">
        <p14:creationId xmlns:p14="http://schemas.microsoft.com/office/powerpoint/2010/main" val="363709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5B820ADB-19F6-FE66-E7B1-0475AD2BC4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8193" y="631014"/>
            <a:ext cx="4011435" cy="1660734"/>
          </a:xfrm>
          <a:prstGeom prst="rect">
            <a:avLst/>
          </a:prstGeom>
        </p:spPr>
      </p:pic>
      <p:pic>
        <p:nvPicPr>
          <p:cNvPr id="7" name="Picture 6" descr="Logo&#10;&#10;Description automatically generated">
            <a:extLst>
              <a:ext uri="{FF2B5EF4-FFF2-40B4-BE49-F238E27FC236}">
                <a16:creationId xmlns:a16="http://schemas.microsoft.com/office/drawing/2014/main" id="{EA1261EA-35AD-1884-9D61-8546F6B19C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253" y="451590"/>
            <a:ext cx="4086795" cy="2019582"/>
          </a:xfrm>
          <a:prstGeom prst="rect">
            <a:avLst/>
          </a:prstGeom>
        </p:spPr>
      </p:pic>
      <p:pic>
        <p:nvPicPr>
          <p:cNvPr id="9" name="Picture 8" descr="Icon&#10;&#10;Description automatically generated">
            <a:extLst>
              <a:ext uri="{FF2B5EF4-FFF2-40B4-BE49-F238E27FC236}">
                <a16:creationId xmlns:a16="http://schemas.microsoft.com/office/drawing/2014/main" id="{0CECDAA6-702E-DAD3-A8AD-8B8B89AC3B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68197" y="2717945"/>
            <a:ext cx="2851427" cy="945589"/>
          </a:xfrm>
          <a:prstGeom prst="rect">
            <a:avLst/>
          </a:prstGeom>
        </p:spPr>
      </p:pic>
      <p:pic>
        <p:nvPicPr>
          <p:cNvPr id="13" name="Picture 12" descr="A picture containing text, first-aid kit, clipart&#10;&#10;Description automatically generated">
            <a:extLst>
              <a:ext uri="{FF2B5EF4-FFF2-40B4-BE49-F238E27FC236}">
                <a16:creationId xmlns:a16="http://schemas.microsoft.com/office/drawing/2014/main" id="{25B41DA5-A3B2-7439-0A18-5B4499E7151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4925" y="2984766"/>
            <a:ext cx="3051451" cy="411946"/>
          </a:xfrm>
          <a:prstGeom prst="rect">
            <a:avLst/>
          </a:prstGeom>
        </p:spPr>
      </p:pic>
      <p:pic>
        <p:nvPicPr>
          <p:cNvPr id="15" name="Picture 14" descr="Text, company name&#10;&#10;Description automatically generated">
            <a:extLst>
              <a:ext uri="{FF2B5EF4-FFF2-40B4-BE49-F238E27FC236}">
                <a16:creationId xmlns:a16="http://schemas.microsoft.com/office/drawing/2014/main" id="{1B17BEA9-A2CE-DBAD-CEB1-DED0CEDCA5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69315" y="5892531"/>
            <a:ext cx="1381139" cy="725098"/>
          </a:xfrm>
          <a:prstGeom prst="rect">
            <a:avLst/>
          </a:prstGeom>
        </p:spPr>
      </p:pic>
      <p:sp>
        <p:nvSpPr>
          <p:cNvPr id="2" name="TextBox 1">
            <a:extLst>
              <a:ext uri="{FF2B5EF4-FFF2-40B4-BE49-F238E27FC236}">
                <a16:creationId xmlns:a16="http://schemas.microsoft.com/office/drawing/2014/main" id="{AB2CB44F-9D79-DB09-B11E-4A72292DBDA8}"/>
              </a:ext>
            </a:extLst>
          </p:cNvPr>
          <p:cNvSpPr txBox="1"/>
          <p:nvPr/>
        </p:nvSpPr>
        <p:spPr>
          <a:xfrm>
            <a:off x="208289" y="1276715"/>
            <a:ext cx="2135521"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150" sz="1800" b="0" i="0" u="none" strike="noStrike" kern="1200" cap="none" spc="0" normalizeH="0" baseline="0" noProof="0" dirty="0">
                <a:ln>
                  <a:noFill/>
                </a:ln>
                <a:solidFill>
                  <a:srgbClr val="ED7D31"/>
                </a:solidFill>
                <a:effectLst/>
                <a:uLnTx/>
                <a:uFillTx/>
                <a:latin typeface="Segoe UI Black" panose="020B0A02040204020203" pitchFamily="34" charset="0"/>
                <a:ea typeface="Segoe UI Black" panose="020B0A02040204020203" pitchFamily="34" charset="0"/>
                <a:cs typeface="+mn-cs"/>
              </a:rPr>
              <a:t>GOLD SPONSORS</a:t>
            </a:r>
          </a:p>
        </p:txBody>
      </p:sp>
      <p:sp>
        <p:nvSpPr>
          <p:cNvPr id="3" name="TextBox 2">
            <a:extLst>
              <a:ext uri="{FF2B5EF4-FFF2-40B4-BE49-F238E27FC236}">
                <a16:creationId xmlns:a16="http://schemas.microsoft.com/office/drawing/2014/main" id="{6EA8CD7F-69FA-A8A3-5E78-0007E80506B7}"/>
              </a:ext>
            </a:extLst>
          </p:cNvPr>
          <p:cNvSpPr txBox="1"/>
          <p:nvPr/>
        </p:nvSpPr>
        <p:spPr>
          <a:xfrm>
            <a:off x="88865" y="3006073"/>
            <a:ext cx="2374369"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150" sz="1800" b="0" i="0" u="none" strike="noStrike" kern="1200" cap="none" spc="0" normalizeH="0" baseline="0" noProof="0" dirty="0">
                <a:ln>
                  <a:noFill/>
                </a:ln>
                <a:solidFill>
                  <a:srgbClr val="4472C4"/>
                </a:solidFill>
                <a:effectLst/>
                <a:uLnTx/>
                <a:uFillTx/>
                <a:latin typeface="Segoe UI Black" panose="020B0A02040204020203" pitchFamily="34" charset="0"/>
                <a:ea typeface="Segoe UI Black" panose="020B0A02040204020203" pitchFamily="34" charset="0"/>
                <a:cs typeface="+mn-cs"/>
              </a:rPr>
              <a:t>ONLINE SPONSORS</a:t>
            </a:r>
          </a:p>
        </p:txBody>
      </p:sp>
      <p:sp>
        <p:nvSpPr>
          <p:cNvPr id="4" name="TextBox 3">
            <a:extLst>
              <a:ext uri="{FF2B5EF4-FFF2-40B4-BE49-F238E27FC236}">
                <a16:creationId xmlns:a16="http://schemas.microsoft.com/office/drawing/2014/main" id="{1F5D53FB-B4FD-7D39-FAC2-C45A78B2FC24}"/>
              </a:ext>
            </a:extLst>
          </p:cNvPr>
          <p:cNvSpPr txBox="1"/>
          <p:nvPr/>
        </p:nvSpPr>
        <p:spPr>
          <a:xfrm>
            <a:off x="5556934" y="6160349"/>
            <a:ext cx="232307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150" sz="1800" b="0" i="0" u="none" strike="noStrike" kern="1200" cap="none" spc="0" normalizeH="0" baseline="0" noProof="0" dirty="0">
                <a:ln>
                  <a:noFill/>
                </a:ln>
                <a:solidFill>
                  <a:srgbClr val="C00000"/>
                </a:solidFill>
                <a:effectLst/>
                <a:uLnTx/>
                <a:uFillTx/>
                <a:latin typeface="Segoe UI Black" panose="020B0A02040204020203" pitchFamily="34" charset="0"/>
                <a:ea typeface="Segoe UI Black" panose="020B0A02040204020203" pitchFamily="34" charset="0"/>
                <a:cs typeface="+mn-cs"/>
              </a:rPr>
              <a:t>RAFFLE SPONSORS</a:t>
            </a:r>
          </a:p>
        </p:txBody>
      </p:sp>
      <p:sp>
        <p:nvSpPr>
          <p:cNvPr id="10" name="TextBox 9">
            <a:extLst>
              <a:ext uri="{FF2B5EF4-FFF2-40B4-BE49-F238E27FC236}">
                <a16:creationId xmlns:a16="http://schemas.microsoft.com/office/drawing/2014/main" id="{DD43CFC0-45F2-16A5-14FD-B5A571651364}"/>
              </a:ext>
            </a:extLst>
          </p:cNvPr>
          <p:cNvSpPr txBox="1"/>
          <p:nvPr/>
        </p:nvSpPr>
        <p:spPr>
          <a:xfrm>
            <a:off x="301263" y="6231249"/>
            <a:ext cx="1949573" cy="369332"/>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150" sz="1800" b="0" i="0" u="none" strike="noStrike" kern="1200" cap="none" spc="0" normalizeH="0" baseline="0" noProof="0" dirty="0">
                <a:ln>
                  <a:noFill/>
                </a:ln>
                <a:solidFill>
                  <a:srgbClr val="A5A5A5">
                    <a:lumMod val="75000"/>
                  </a:srgbClr>
                </a:solidFill>
                <a:effectLst/>
                <a:uLnTx/>
                <a:uFillTx/>
                <a:latin typeface="Segoe UI Black" panose="020B0A02040204020203" pitchFamily="34" charset="0"/>
                <a:ea typeface="Segoe UI Black" panose="020B0A02040204020203" pitchFamily="34" charset="0"/>
                <a:cs typeface="+mn-cs"/>
              </a:rPr>
              <a:t>ORGANIZED BY</a:t>
            </a:r>
          </a:p>
        </p:txBody>
      </p:sp>
      <p:pic>
        <p:nvPicPr>
          <p:cNvPr id="16" name="Picture 15" descr="A picture containing text&#10;&#10;Description automatically generated">
            <a:extLst>
              <a:ext uri="{FF2B5EF4-FFF2-40B4-BE49-F238E27FC236}">
                <a16:creationId xmlns:a16="http://schemas.microsoft.com/office/drawing/2014/main" id="{E251C127-59D5-C468-46A9-7A8C33569A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15827" y="6169532"/>
            <a:ext cx="1325395" cy="416696"/>
          </a:xfrm>
          <a:prstGeom prst="rect">
            <a:avLst/>
          </a:prstGeom>
        </p:spPr>
      </p:pic>
      <p:pic>
        <p:nvPicPr>
          <p:cNvPr id="8" name="Picture 7" descr="A picture containing graphical user interface&#10;&#10;Description automatically generated">
            <a:extLst>
              <a:ext uri="{FF2B5EF4-FFF2-40B4-BE49-F238E27FC236}">
                <a16:creationId xmlns:a16="http://schemas.microsoft.com/office/drawing/2014/main" id="{5E68A0CF-AB28-9C64-0416-01387D480C8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56918" y="5892531"/>
            <a:ext cx="1593112" cy="708050"/>
          </a:xfrm>
          <a:prstGeom prst="rect">
            <a:avLst/>
          </a:prstGeom>
        </p:spPr>
      </p:pic>
      <p:sp>
        <p:nvSpPr>
          <p:cNvPr id="11" name="TextBox 10">
            <a:extLst>
              <a:ext uri="{FF2B5EF4-FFF2-40B4-BE49-F238E27FC236}">
                <a16:creationId xmlns:a16="http://schemas.microsoft.com/office/drawing/2014/main" id="{90EC1DFA-EA09-7F2F-FDFF-1335CDC2E226}"/>
              </a:ext>
            </a:extLst>
          </p:cNvPr>
          <p:cNvSpPr txBox="1"/>
          <p:nvPr/>
        </p:nvSpPr>
        <p:spPr>
          <a:xfrm>
            <a:off x="161801" y="4653894"/>
            <a:ext cx="350639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00000"/>
                </a:solidFill>
                <a:effectLst/>
                <a:uLnTx/>
                <a:uFillTx/>
                <a:latin typeface="Segoe UI Black" panose="020B0A02040204020203" pitchFamily="34" charset="0"/>
                <a:ea typeface="Segoe UI Black" panose="020B0A02040204020203" pitchFamily="34" charset="0"/>
                <a:cs typeface="+mn-cs"/>
              </a:rPr>
              <a:t>SPEAKER</a:t>
            </a:r>
            <a:r>
              <a:rPr kumimoji="0" lang="en-150" sz="1800" b="0" i="0" u="none" strike="noStrike" kern="1200" cap="none" spc="0" normalizeH="0" baseline="0" noProof="0" dirty="0">
                <a:ln>
                  <a:noFill/>
                </a:ln>
                <a:solidFill>
                  <a:srgbClr val="C00000"/>
                </a:solidFill>
                <a:effectLst/>
                <a:uLnTx/>
                <a:uFillTx/>
                <a:latin typeface="Segoe UI Black" panose="020B0A02040204020203" pitchFamily="34" charset="0"/>
                <a:ea typeface="Segoe UI Black" panose="020B0A02040204020203" pitchFamily="34" charset="0"/>
                <a:cs typeface="+mn-cs"/>
              </a:rPr>
              <a:t> </a:t>
            </a:r>
            <a:r>
              <a:rPr kumimoji="0" lang="en-US" sz="1800" b="0" i="0" u="none" strike="noStrike" kern="1200" cap="none" spc="0" normalizeH="0" baseline="0" noProof="0" dirty="0">
                <a:ln>
                  <a:noFill/>
                </a:ln>
                <a:solidFill>
                  <a:srgbClr val="C00000"/>
                </a:solidFill>
                <a:effectLst/>
                <a:uLnTx/>
                <a:uFillTx/>
                <a:latin typeface="Segoe UI Black" panose="020B0A02040204020203" pitchFamily="34" charset="0"/>
                <a:ea typeface="Segoe UI Black" panose="020B0A02040204020203" pitchFamily="34" charset="0"/>
                <a:cs typeface="+mn-cs"/>
              </a:rPr>
              <a:t>TRAVEL </a:t>
            </a:r>
            <a:r>
              <a:rPr kumimoji="0" lang="en-150" sz="1800" b="0" i="0" u="none" strike="noStrike" kern="1200" cap="none" spc="0" normalizeH="0" baseline="0" noProof="0" dirty="0">
                <a:ln>
                  <a:noFill/>
                </a:ln>
                <a:solidFill>
                  <a:srgbClr val="C00000"/>
                </a:solidFill>
                <a:effectLst/>
                <a:uLnTx/>
                <a:uFillTx/>
                <a:latin typeface="Segoe UI Black" panose="020B0A02040204020203" pitchFamily="34" charset="0"/>
                <a:ea typeface="Segoe UI Black" panose="020B0A02040204020203" pitchFamily="34" charset="0"/>
                <a:cs typeface="+mn-cs"/>
              </a:rPr>
              <a:t>SPONSORS</a:t>
            </a:r>
          </a:p>
        </p:txBody>
      </p:sp>
      <p:pic>
        <p:nvPicPr>
          <p:cNvPr id="18" name="Picture 17" descr="Logo, company name&#10;&#10;Description automatically generated">
            <a:extLst>
              <a:ext uri="{FF2B5EF4-FFF2-40B4-BE49-F238E27FC236}">
                <a16:creationId xmlns:a16="http://schemas.microsoft.com/office/drawing/2014/main" id="{DB7AF55B-E763-462E-4864-A0D128648666}"/>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302038" y="4387702"/>
            <a:ext cx="1301806" cy="805880"/>
          </a:xfrm>
          <a:prstGeom prst="rect">
            <a:avLst/>
          </a:prstGeom>
        </p:spPr>
      </p:pic>
      <p:pic>
        <p:nvPicPr>
          <p:cNvPr id="20" name="Picture 19" descr="A red and white sign&#10;&#10;Description automatically generated with low confidence">
            <a:extLst>
              <a:ext uri="{FF2B5EF4-FFF2-40B4-BE49-F238E27FC236}">
                <a16:creationId xmlns:a16="http://schemas.microsoft.com/office/drawing/2014/main" id="{22738369-CB1A-1642-60B6-BBE81017815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328689" y="4489160"/>
            <a:ext cx="1851291" cy="602965"/>
          </a:xfrm>
          <a:prstGeom prst="rect">
            <a:avLst/>
          </a:prstGeom>
        </p:spPr>
      </p:pic>
    </p:spTree>
    <p:extLst>
      <p:ext uri="{BB962C8B-B14F-4D97-AF65-F5344CB8AC3E}">
        <p14:creationId xmlns:p14="http://schemas.microsoft.com/office/powerpoint/2010/main" val="36631730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E2F47-5B18-B91D-0118-869D0AAF0845}"/>
              </a:ext>
            </a:extLst>
          </p:cNvPr>
          <p:cNvSpPr>
            <a:spLocks noGrp="1"/>
          </p:cNvSpPr>
          <p:nvPr>
            <p:ph type="title"/>
          </p:nvPr>
        </p:nvSpPr>
        <p:spPr/>
        <p:txBody>
          <a:bodyPr/>
          <a:lstStyle/>
          <a:p>
            <a:r>
              <a:rPr lang="en-US" dirty="0">
                <a:solidFill>
                  <a:srgbClr val="00B0F0"/>
                </a:solidFill>
              </a:rPr>
              <a:t>What is Kiota?</a:t>
            </a:r>
          </a:p>
        </p:txBody>
      </p:sp>
      <p:sp>
        <p:nvSpPr>
          <p:cNvPr id="7" name="TextBox 6">
            <a:extLst>
              <a:ext uri="{FF2B5EF4-FFF2-40B4-BE49-F238E27FC236}">
                <a16:creationId xmlns:a16="http://schemas.microsoft.com/office/drawing/2014/main" id="{82AE1E90-7675-4F8C-9CEB-C6B80D1906EB}"/>
              </a:ext>
            </a:extLst>
          </p:cNvPr>
          <p:cNvSpPr txBox="1"/>
          <p:nvPr/>
        </p:nvSpPr>
        <p:spPr>
          <a:xfrm>
            <a:off x="838200" y="1824817"/>
            <a:ext cx="10515601" cy="1200329"/>
          </a:xfrm>
          <a:prstGeom prst="rect">
            <a:avLst/>
          </a:prstGeom>
          <a:noFill/>
        </p:spPr>
        <p:txBody>
          <a:bodyPr wrap="square">
            <a:spAutoFit/>
          </a:bodyPr>
          <a:lstStyle/>
          <a:p>
            <a:pPr algn="just"/>
            <a:r>
              <a:rPr lang="en-US" b="1" i="0" dirty="0">
                <a:solidFill>
                  <a:schemeClr val="bg1"/>
                </a:solidFill>
                <a:effectLst/>
              </a:rPr>
              <a:t>Kiota</a:t>
            </a:r>
            <a:r>
              <a:rPr lang="en-US" b="0" i="0" dirty="0">
                <a:solidFill>
                  <a:schemeClr val="bg1"/>
                </a:solidFill>
                <a:effectLst/>
              </a:rPr>
              <a:t> is a command line </a:t>
            </a:r>
            <a:r>
              <a:rPr lang="en-US" b="1" i="0" dirty="0">
                <a:solidFill>
                  <a:schemeClr val="bg1"/>
                </a:solidFill>
                <a:effectLst/>
              </a:rPr>
              <a:t>tool</a:t>
            </a:r>
            <a:r>
              <a:rPr lang="en-US" b="0" i="0" dirty="0">
                <a:solidFill>
                  <a:schemeClr val="bg1"/>
                </a:solidFill>
                <a:effectLst/>
              </a:rPr>
              <a:t> for generating an </a:t>
            </a:r>
            <a:r>
              <a:rPr lang="en-US" b="1" i="0" dirty="0">
                <a:solidFill>
                  <a:schemeClr val="bg1"/>
                </a:solidFill>
                <a:effectLst/>
              </a:rPr>
              <a:t>API client</a:t>
            </a:r>
            <a:r>
              <a:rPr lang="en-US" b="0" i="0" dirty="0">
                <a:solidFill>
                  <a:schemeClr val="bg1"/>
                </a:solidFill>
                <a:effectLst/>
              </a:rPr>
              <a:t> to call any </a:t>
            </a:r>
            <a:r>
              <a:rPr lang="en-US" b="1" i="0" dirty="0" err="1">
                <a:solidFill>
                  <a:schemeClr val="bg1"/>
                </a:solidFill>
                <a:effectLst/>
              </a:rPr>
              <a:t>OpenAPI</a:t>
            </a:r>
            <a:r>
              <a:rPr lang="en-US" b="0" i="0" dirty="0">
                <a:solidFill>
                  <a:schemeClr val="bg1"/>
                </a:solidFill>
                <a:effectLst/>
              </a:rPr>
              <a:t> described </a:t>
            </a:r>
            <a:r>
              <a:rPr lang="en-US" i="0" dirty="0">
                <a:solidFill>
                  <a:schemeClr val="bg1"/>
                </a:solidFill>
                <a:effectLst/>
              </a:rPr>
              <a:t>API</a:t>
            </a:r>
            <a:r>
              <a:rPr lang="en-US" b="0" i="0" dirty="0">
                <a:solidFill>
                  <a:schemeClr val="bg1"/>
                </a:solidFill>
                <a:effectLst/>
              </a:rPr>
              <a:t> you are interested in. The goal is to eliminate the need to take a dependency on a different API SDK for every API that you need to call. Kiota API clients provide a strongly typed experience with all the features you expect from a high-quality API SDK, but without having to learn a new library for every HTTP API.</a:t>
            </a:r>
            <a:endParaRPr lang="en-US" dirty="0">
              <a:solidFill>
                <a:schemeClr val="bg1"/>
              </a:solidFill>
            </a:endParaRPr>
          </a:p>
        </p:txBody>
      </p:sp>
      <p:sp>
        <p:nvSpPr>
          <p:cNvPr id="8" name="Rectangle: Rounded Corners 7">
            <a:extLst>
              <a:ext uri="{FF2B5EF4-FFF2-40B4-BE49-F238E27FC236}">
                <a16:creationId xmlns:a16="http://schemas.microsoft.com/office/drawing/2014/main" id="{74780588-128D-8FAF-15F3-BD0E6D88FB45}"/>
              </a:ext>
            </a:extLst>
          </p:cNvPr>
          <p:cNvSpPr/>
          <p:nvPr/>
        </p:nvSpPr>
        <p:spPr>
          <a:xfrm>
            <a:off x="838201"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Fast and scalable source code generator to simplify calling HTTP APIs</a:t>
            </a:r>
          </a:p>
        </p:txBody>
      </p:sp>
      <p:sp>
        <p:nvSpPr>
          <p:cNvPr id="17" name="Rectangle: Rounded Corners 16">
            <a:extLst>
              <a:ext uri="{FF2B5EF4-FFF2-40B4-BE49-F238E27FC236}">
                <a16:creationId xmlns:a16="http://schemas.microsoft.com/office/drawing/2014/main" id="{2C76D914-9834-70BD-D412-ED24310A944A}"/>
              </a:ext>
            </a:extLst>
          </p:cNvPr>
          <p:cNvSpPr/>
          <p:nvPr/>
        </p:nvSpPr>
        <p:spPr>
          <a:xfrm>
            <a:off x="9826489"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Enable generation of code for only a specified subset of an </a:t>
            </a:r>
            <a:r>
              <a:rPr lang="en-US" sz="1000" dirty="0" err="1">
                <a:solidFill>
                  <a:srgbClr val="00B0F0"/>
                </a:solidFill>
              </a:rPr>
              <a:t>OpenAPI</a:t>
            </a:r>
            <a:r>
              <a:rPr lang="en-US" sz="1000" dirty="0">
                <a:solidFill>
                  <a:srgbClr val="00B0F0"/>
                </a:solidFill>
              </a:rPr>
              <a:t> description</a:t>
            </a:r>
          </a:p>
        </p:txBody>
      </p:sp>
      <p:sp>
        <p:nvSpPr>
          <p:cNvPr id="18" name="Rectangle: Rounded Corners 17">
            <a:extLst>
              <a:ext uri="{FF2B5EF4-FFF2-40B4-BE49-F238E27FC236}">
                <a16:creationId xmlns:a16="http://schemas.microsoft.com/office/drawing/2014/main" id="{6BD6673C-81D7-B65B-93CD-ED6131C0BEF5}"/>
              </a:ext>
            </a:extLst>
          </p:cNvPr>
          <p:cNvSpPr/>
          <p:nvPr/>
        </p:nvSpPr>
        <p:spPr>
          <a:xfrm>
            <a:off x="2635859"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Provide support for a wide range of languages: C#, Java, Typescript, PHP, Ruby, Go, Python, Swift, Shell</a:t>
            </a:r>
          </a:p>
        </p:txBody>
      </p:sp>
      <p:sp>
        <p:nvSpPr>
          <p:cNvPr id="19" name="Rectangle: Rounded Corners 18">
            <a:extLst>
              <a:ext uri="{FF2B5EF4-FFF2-40B4-BE49-F238E27FC236}">
                <a16:creationId xmlns:a16="http://schemas.microsoft.com/office/drawing/2014/main" id="{C05C2C0A-1F1F-EADB-67EF-2F571799C230}"/>
              </a:ext>
            </a:extLst>
          </p:cNvPr>
          <p:cNvSpPr/>
          <p:nvPr/>
        </p:nvSpPr>
        <p:spPr>
          <a:xfrm>
            <a:off x="4433517"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Enable low effort implementation of new language support</a:t>
            </a:r>
          </a:p>
        </p:txBody>
      </p:sp>
      <p:sp>
        <p:nvSpPr>
          <p:cNvPr id="20" name="Rectangle: Rounded Corners 19">
            <a:extLst>
              <a:ext uri="{FF2B5EF4-FFF2-40B4-BE49-F238E27FC236}">
                <a16:creationId xmlns:a16="http://schemas.microsoft.com/office/drawing/2014/main" id="{60AB9A02-299F-FB31-A945-ABA23D2318C5}"/>
              </a:ext>
            </a:extLst>
          </p:cNvPr>
          <p:cNvSpPr/>
          <p:nvPr/>
        </p:nvSpPr>
        <p:spPr>
          <a:xfrm>
            <a:off x="6231175"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Generate code that enables IDE autocomplete to aid in API resource discovery</a:t>
            </a:r>
          </a:p>
        </p:txBody>
      </p:sp>
      <p:sp>
        <p:nvSpPr>
          <p:cNvPr id="21" name="Rectangle: Rounded Corners 20">
            <a:extLst>
              <a:ext uri="{FF2B5EF4-FFF2-40B4-BE49-F238E27FC236}">
                <a16:creationId xmlns:a16="http://schemas.microsoft.com/office/drawing/2014/main" id="{3953F459-D6B7-80CE-6831-2DCB61CF1404}"/>
              </a:ext>
            </a:extLst>
          </p:cNvPr>
          <p:cNvSpPr/>
          <p:nvPr/>
        </p:nvSpPr>
        <p:spPr>
          <a:xfrm>
            <a:off x="8028833"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Lightweight, easy to install command line tool</a:t>
            </a:r>
          </a:p>
        </p:txBody>
      </p:sp>
      <p:sp>
        <p:nvSpPr>
          <p:cNvPr id="25" name="TextBox 24">
            <a:extLst>
              <a:ext uri="{FF2B5EF4-FFF2-40B4-BE49-F238E27FC236}">
                <a16:creationId xmlns:a16="http://schemas.microsoft.com/office/drawing/2014/main" id="{DACE5058-704B-C6EF-7B3A-A09FA8365A56}"/>
              </a:ext>
            </a:extLst>
          </p:cNvPr>
          <p:cNvSpPr txBox="1"/>
          <p:nvPr/>
        </p:nvSpPr>
        <p:spPr>
          <a:xfrm>
            <a:off x="0" y="6417172"/>
            <a:ext cx="12192000" cy="369332"/>
          </a:xfrm>
          <a:prstGeom prst="rect">
            <a:avLst/>
          </a:prstGeom>
          <a:noFill/>
        </p:spPr>
        <p:txBody>
          <a:bodyPr wrap="square">
            <a:spAutoFit/>
          </a:bodyPr>
          <a:lstStyle/>
          <a:p>
            <a:pPr algn="ctr"/>
            <a:r>
              <a:rPr lang="en-US" dirty="0"/>
              <a:t>https://microsoft.github.io/kiota/</a:t>
            </a:r>
          </a:p>
        </p:txBody>
      </p:sp>
      <p:grpSp>
        <p:nvGrpSpPr>
          <p:cNvPr id="6" name="Group 5">
            <a:extLst>
              <a:ext uri="{FF2B5EF4-FFF2-40B4-BE49-F238E27FC236}">
                <a16:creationId xmlns:a16="http://schemas.microsoft.com/office/drawing/2014/main" id="{114453A7-DDB1-45E2-E7DB-BE02A22D90C1}"/>
              </a:ext>
            </a:extLst>
          </p:cNvPr>
          <p:cNvGrpSpPr/>
          <p:nvPr/>
        </p:nvGrpSpPr>
        <p:grpSpPr>
          <a:xfrm>
            <a:off x="4312228" y="1645228"/>
            <a:ext cx="3567545" cy="3567545"/>
            <a:chOff x="4312228" y="1645228"/>
            <a:chExt cx="3567545" cy="3567545"/>
          </a:xfrm>
        </p:grpSpPr>
        <p:pic>
          <p:nvPicPr>
            <p:cNvPr id="4" name="Picture 3">
              <a:extLst>
                <a:ext uri="{FF2B5EF4-FFF2-40B4-BE49-F238E27FC236}">
                  <a16:creationId xmlns:a16="http://schemas.microsoft.com/office/drawing/2014/main" id="{BC61E19D-8E3A-35EA-C54F-89D402835602}"/>
                </a:ext>
              </a:extLst>
            </p:cNvPr>
            <p:cNvPicPr>
              <a:picLocks noChangeAspect="1"/>
            </p:cNvPicPr>
            <p:nvPr/>
          </p:nvPicPr>
          <p:blipFill>
            <a:blip r:embed="rId2"/>
            <a:stretch>
              <a:fillRect/>
            </a:stretch>
          </p:blipFill>
          <p:spPr>
            <a:xfrm>
              <a:off x="4312228" y="1645228"/>
              <a:ext cx="3567545" cy="3567545"/>
            </a:xfrm>
            <a:prstGeom prst="rect">
              <a:avLst/>
            </a:prstGeom>
          </p:spPr>
        </p:pic>
        <p:sp>
          <p:nvSpPr>
            <p:cNvPr id="5" name="TextBox 4">
              <a:extLst>
                <a:ext uri="{FF2B5EF4-FFF2-40B4-BE49-F238E27FC236}">
                  <a16:creationId xmlns:a16="http://schemas.microsoft.com/office/drawing/2014/main" id="{AA3D1C04-BB94-4D98-42C8-E0C9D632E9BC}"/>
                </a:ext>
              </a:extLst>
            </p:cNvPr>
            <p:cNvSpPr txBox="1"/>
            <p:nvPr/>
          </p:nvSpPr>
          <p:spPr>
            <a:xfrm>
              <a:off x="4312228" y="4412381"/>
              <a:ext cx="3567545" cy="400110"/>
            </a:xfrm>
            <a:prstGeom prst="rect">
              <a:avLst/>
            </a:prstGeom>
            <a:noFill/>
          </p:spPr>
          <p:txBody>
            <a:bodyPr wrap="square" rtlCol="0">
              <a:spAutoFit/>
            </a:bodyPr>
            <a:lstStyle/>
            <a:p>
              <a:pPr algn="ctr"/>
              <a:r>
                <a:rPr lang="en-US" sz="2000" b="1" dirty="0"/>
                <a:t>PUBLIC PREVIEW</a:t>
              </a:r>
            </a:p>
          </p:txBody>
        </p:sp>
      </p:grpSp>
    </p:spTree>
    <p:extLst>
      <p:ext uri="{BB962C8B-B14F-4D97-AF65-F5344CB8AC3E}">
        <p14:creationId xmlns:p14="http://schemas.microsoft.com/office/powerpoint/2010/main" val="310770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FF6C0AB-009C-D5D0-7FC1-A95C27BE343F}"/>
              </a:ext>
            </a:extLst>
          </p:cNvPr>
          <p:cNvGrpSpPr/>
          <p:nvPr/>
        </p:nvGrpSpPr>
        <p:grpSpPr>
          <a:xfrm>
            <a:off x="4014283" y="1923909"/>
            <a:ext cx="4254228" cy="4381770"/>
            <a:chOff x="4014283" y="1113276"/>
            <a:chExt cx="4254228" cy="4381770"/>
          </a:xfrm>
        </p:grpSpPr>
        <p:sp>
          <p:nvSpPr>
            <p:cNvPr id="4" name="Rectangle: Rounded Corners 3">
              <a:extLst>
                <a:ext uri="{FF2B5EF4-FFF2-40B4-BE49-F238E27FC236}">
                  <a16:creationId xmlns:a16="http://schemas.microsoft.com/office/drawing/2014/main" id="{8C4EF0EE-DD40-0E73-F066-FAF8712BE7AB}"/>
                </a:ext>
              </a:extLst>
            </p:cNvPr>
            <p:cNvSpPr/>
            <p:nvPr/>
          </p:nvSpPr>
          <p:spPr>
            <a:xfrm>
              <a:off x="4014283" y="1113276"/>
              <a:ext cx="4254228" cy="4381770"/>
            </a:xfrm>
            <a:prstGeom prst="roundRect">
              <a:avLst>
                <a:gd name="adj" fmla="val 8432"/>
              </a:avLst>
            </a:prstGeom>
            <a:solidFill>
              <a:srgbClr val="3134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310C344-1219-3FB7-E17E-C99766FF3FE6}"/>
                </a:ext>
              </a:extLst>
            </p:cNvPr>
            <p:cNvPicPr>
              <a:picLocks noChangeAspect="1"/>
            </p:cNvPicPr>
            <p:nvPr/>
          </p:nvPicPr>
          <p:blipFill>
            <a:blip r:embed="rId2"/>
            <a:stretch>
              <a:fillRect/>
            </a:stretch>
          </p:blipFill>
          <p:spPr>
            <a:xfrm>
              <a:off x="4312438" y="1386111"/>
              <a:ext cx="3657917" cy="3787468"/>
            </a:xfrm>
            <a:prstGeom prst="rect">
              <a:avLst/>
            </a:prstGeom>
          </p:spPr>
        </p:pic>
      </p:grpSp>
      <p:sp>
        <p:nvSpPr>
          <p:cNvPr id="6" name="Rectangle: Rounded Corners 5">
            <a:extLst>
              <a:ext uri="{FF2B5EF4-FFF2-40B4-BE49-F238E27FC236}">
                <a16:creationId xmlns:a16="http://schemas.microsoft.com/office/drawing/2014/main" id="{9834370C-947A-DA06-D960-42C0573E3474}"/>
              </a:ext>
            </a:extLst>
          </p:cNvPr>
          <p:cNvSpPr/>
          <p:nvPr/>
        </p:nvSpPr>
        <p:spPr>
          <a:xfrm>
            <a:off x="838199" y="762850"/>
            <a:ext cx="10515601" cy="492868"/>
          </a:xfrm>
          <a:prstGeom prst="roundRect">
            <a:avLst/>
          </a:prstGeom>
          <a:solidFill>
            <a:srgbClr val="2A32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1"/>
                </a:solidFill>
                <a:latin typeface="Consolas" panose="020B0609020204030204" pitchFamily="49" charset="0"/>
              </a:rPr>
              <a:t>kiota</a:t>
            </a:r>
            <a:r>
              <a:rPr lang="en-US" sz="1600" dirty="0">
                <a:solidFill>
                  <a:srgbClr val="ABAA66"/>
                </a:solidFill>
                <a:latin typeface="Consolas" panose="020B0609020204030204" pitchFamily="49" charset="0"/>
              </a:rPr>
              <a:t> </a:t>
            </a:r>
            <a:r>
              <a:rPr lang="en-US" sz="1600" dirty="0">
                <a:solidFill>
                  <a:schemeClr val="bg1"/>
                </a:solidFill>
                <a:latin typeface="Consolas" panose="020B0609020204030204" pitchFamily="49" charset="0"/>
              </a:rPr>
              <a:t>generate</a:t>
            </a:r>
            <a:r>
              <a:rPr lang="en-US" sz="1600" dirty="0">
                <a:solidFill>
                  <a:srgbClr val="ABAA66"/>
                </a:solidFill>
                <a:latin typeface="Consolas" panose="020B0609020204030204" pitchFamily="49" charset="0"/>
              </a:rPr>
              <a:t> </a:t>
            </a:r>
            <a:r>
              <a:rPr lang="en-US" sz="1600" dirty="0">
                <a:solidFill>
                  <a:srgbClr val="2F9190"/>
                </a:solidFill>
                <a:latin typeface="Consolas" panose="020B0609020204030204" pitchFamily="49" charset="0"/>
              </a:rPr>
              <a:t>--</a:t>
            </a:r>
            <a:r>
              <a:rPr lang="en-US" sz="1600" dirty="0" err="1">
                <a:solidFill>
                  <a:srgbClr val="2F9190"/>
                </a:solidFill>
                <a:latin typeface="Consolas" panose="020B0609020204030204" pitchFamily="49" charset="0"/>
              </a:rPr>
              <a:t>openapi</a:t>
            </a:r>
            <a:r>
              <a:rPr lang="en-US" sz="1600" dirty="0">
                <a:solidFill>
                  <a:srgbClr val="ABAA66"/>
                </a:solidFill>
                <a:latin typeface="Consolas" panose="020B0609020204030204" pitchFamily="49" charset="0"/>
              </a:rPr>
              <a:t> </a:t>
            </a:r>
            <a:r>
              <a:rPr lang="en-US" sz="1600" dirty="0" err="1">
                <a:solidFill>
                  <a:srgbClr val="ABAA66"/>
                </a:solidFill>
                <a:latin typeface="Consolas" panose="020B0609020204030204" pitchFamily="49" charset="0"/>
              </a:rPr>
              <a:t>openapi.json</a:t>
            </a:r>
            <a:r>
              <a:rPr lang="en-US" sz="1600" dirty="0">
                <a:solidFill>
                  <a:srgbClr val="ABAA66"/>
                </a:solidFill>
                <a:latin typeface="Consolas" panose="020B0609020204030204" pitchFamily="49" charset="0"/>
              </a:rPr>
              <a:t> </a:t>
            </a:r>
            <a:r>
              <a:rPr lang="en-US" sz="1600" dirty="0">
                <a:solidFill>
                  <a:srgbClr val="2F9190"/>
                </a:solidFill>
                <a:latin typeface="Consolas" panose="020B0609020204030204" pitchFamily="49" charset="0"/>
              </a:rPr>
              <a:t>--language</a:t>
            </a:r>
            <a:r>
              <a:rPr lang="en-US" sz="1600" dirty="0">
                <a:solidFill>
                  <a:srgbClr val="ABAA66"/>
                </a:solidFill>
                <a:latin typeface="Consolas" panose="020B0609020204030204" pitchFamily="49" charset="0"/>
              </a:rPr>
              <a:t> </a:t>
            </a:r>
            <a:r>
              <a:rPr lang="en-US" sz="1600" dirty="0" err="1">
                <a:solidFill>
                  <a:srgbClr val="ABAA66"/>
                </a:solidFill>
                <a:latin typeface="Consolas" panose="020B0609020204030204" pitchFamily="49" charset="0"/>
              </a:rPr>
              <a:t>csharp</a:t>
            </a:r>
            <a:r>
              <a:rPr lang="en-US" sz="1600" dirty="0">
                <a:solidFill>
                  <a:srgbClr val="ABAA66"/>
                </a:solidFill>
                <a:latin typeface="Consolas" panose="020B0609020204030204" pitchFamily="49" charset="0"/>
              </a:rPr>
              <a:t> </a:t>
            </a:r>
            <a:r>
              <a:rPr lang="en-US" sz="1600" dirty="0">
                <a:solidFill>
                  <a:srgbClr val="2F9190"/>
                </a:solidFill>
                <a:latin typeface="Consolas" panose="020B0609020204030204" pitchFamily="49" charset="0"/>
              </a:rPr>
              <a:t>--output</a:t>
            </a:r>
            <a:r>
              <a:rPr lang="en-US" sz="1600" dirty="0">
                <a:solidFill>
                  <a:srgbClr val="ABAA66"/>
                </a:solidFill>
                <a:latin typeface="Consolas" panose="020B0609020204030204" pitchFamily="49" charset="0"/>
              </a:rPr>
              <a:t> client</a:t>
            </a:r>
            <a:endParaRPr lang="en-US" sz="1600" dirty="0">
              <a:solidFill>
                <a:srgbClr val="C89FA3"/>
              </a:solidFill>
              <a:latin typeface="Consolas" panose="020B0609020204030204" pitchFamily="49" charset="0"/>
            </a:endParaRPr>
          </a:p>
        </p:txBody>
      </p:sp>
    </p:spTree>
    <p:extLst>
      <p:ext uri="{BB962C8B-B14F-4D97-AF65-F5344CB8AC3E}">
        <p14:creationId xmlns:p14="http://schemas.microsoft.com/office/powerpoint/2010/main" val="4091939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5AF8FC5-7DED-061B-5D43-0D12483CA852}"/>
              </a:ext>
            </a:extLst>
          </p:cNvPr>
          <p:cNvSpPr txBox="1">
            <a:spLocks/>
          </p:cNvSpPr>
          <p:nvPr/>
        </p:nvSpPr>
        <p:spPr>
          <a:xfrm>
            <a:off x="1219200" y="811654"/>
            <a:ext cx="9753601" cy="1010661"/>
          </a:xfrm>
          <a:prstGeom prst="roundRect">
            <a:avLst/>
          </a:prstGeom>
          <a:solidFill>
            <a:srgbClr val="2A326F"/>
          </a:solidFill>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t>The </a:t>
            </a:r>
            <a:r>
              <a:rPr lang="en-US" sz="1200" dirty="0" err="1"/>
              <a:t>OpenAPI</a:t>
            </a:r>
            <a:r>
              <a:rPr lang="en-US" sz="1200" dirty="0"/>
              <a:t> Initiative (OAI) was created by a consortium of forward-looking industry experts who recognize the immense value of standardizing on how APIs are described. As an open governance structure under the Linux Foundation, the OAI is focused on creating, evolving and promoting a vendor neutral description format. The </a:t>
            </a:r>
            <a:r>
              <a:rPr lang="en-US" sz="1200" dirty="0" err="1"/>
              <a:t>OpenAPI</a:t>
            </a:r>
            <a:r>
              <a:rPr lang="en-US" sz="1200" dirty="0"/>
              <a:t> Specification was originally based on the Swagger Specification, donated by </a:t>
            </a:r>
            <a:r>
              <a:rPr lang="en-US" sz="1200" dirty="0" err="1"/>
              <a:t>SmartBear</a:t>
            </a:r>
            <a:r>
              <a:rPr lang="en-US" sz="1200" dirty="0"/>
              <a:t> Software.</a:t>
            </a:r>
          </a:p>
        </p:txBody>
      </p:sp>
      <p:pic>
        <p:nvPicPr>
          <p:cNvPr id="1026" name="Picture 2" descr="OpenAPI Initiative">
            <a:extLst>
              <a:ext uri="{FF2B5EF4-FFF2-40B4-BE49-F238E27FC236}">
                <a16:creationId xmlns:a16="http://schemas.microsoft.com/office/drawing/2014/main" id="{48C661D7-E45F-B92F-2C07-A5E223727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947" y="66938"/>
            <a:ext cx="2011947" cy="60751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BD1194C1-409A-15C9-35A3-0A02212CE096}"/>
              </a:ext>
            </a:extLst>
          </p:cNvPr>
          <p:cNvSpPr/>
          <p:nvPr/>
        </p:nvSpPr>
        <p:spPr>
          <a:xfrm>
            <a:off x="1219199" y="1917429"/>
            <a:ext cx="6287543" cy="4381770"/>
          </a:xfrm>
          <a:prstGeom prst="roundRect">
            <a:avLst>
              <a:gd name="adj" fmla="val 84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B681BD0C-4633-5B91-400C-115C655F4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059" y="2185983"/>
            <a:ext cx="5766994" cy="384466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8F5750F5-4B70-4D3F-F8F6-5EEA42D32292}"/>
              </a:ext>
            </a:extLst>
          </p:cNvPr>
          <p:cNvSpPr/>
          <p:nvPr/>
        </p:nvSpPr>
        <p:spPr>
          <a:xfrm>
            <a:off x="7665397" y="1917429"/>
            <a:ext cx="3307404" cy="4381770"/>
          </a:xfrm>
          <a:prstGeom prst="roundRect">
            <a:avLst>
              <a:gd name="adj" fmla="val 8432"/>
            </a:avLst>
          </a:prstGeom>
          <a:solidFill>
            <a:srgbClr val="3134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C1031FA-24D3-894C-B287-A10EA3CEE27F}"/>
              </a:ext>
            </a:extLst>
          </p:cNvPr>
          <p:cNvPicPr>
            <a:picLocks noChangeAspect="1"/>
          </p:cNvPicPr>
          <p:nvPr/>
        </p:nvPicPr>
        <p:blipFill>
          <a:blip r:embed="rId4"/>
          <a:stretch>
            <a:fillRect/>
          </a:stretch>
        </p:blipFill>
        <p:spPr>
          <a:xfrm>
            <a:off x="7851531" y="2045986"/>
            <a:ext cx="2962617" cy="4115029"/>
          </a:xfrm>
          <a:prstGeom prst="rect">
            <a:avLst/>
          </a:prstGeom>
        </p:spPr>
      </p:pic>
      <p:sp>
        <p:nvSpPr>
          <p:cNvPr id="16" name="TextBox 15">
            <a:extLst>
              <a:ext uri="{FF2B5EF4-FFF2-40B4-BE49-F238E27FC236}">
                <a16:creationId xmlns:a16="http://schemas.microsoft.com/office/drawing/2014/main" id="{F49CB23E-0DA8-48E6-869C-2F8C8BBAF034}"/>
              </a:ext>
            </a:extLst>
          </p:cNvPr>
          <p:cNvSpPr txBox="1"/>
          <p:nvPr/>
        </p:nvSpPr>
        <p:spPr>
          <a:xfrm>
            <a:off x="0" y="6417172"/>
            <a:ext cx="12192000" cy="369332"/>
          </a:xfrm>
          <a:prstGeom prst="rect">
            <a:avLst/>
          </a:prstGeom>
          <a:noFill/>
        </p:spPr>
        <p:txBody>
          <a:bodyPr wrap="square">
            <a:spAutoFit/>
          </a:bodyPr>
          <a:lstStyle/>
          <a:p>
            <a:pPr algn="ctr"/>
            <a:r>
              <a:rPr lang="en-US" dirty="0"/>
              <a:t>https://oai.github.io/Documentation/</a:t>
            </a:r>
          </a:p>
        </p:txBody>
      </p:sp>
      <p:sp>
        <p:nvSpPr>
          <p:cNvPr id="17" name="Rectangle 16">
            <a:extLst>
              <a:ext uri="{FF2B5EF4-FFF2-40B4-BE49-F238E27FC236}">
                <a16:creationId xmlns:a16="http://schemas.microsoft.com/office/drawing/2014/main" id="{FEFF50FB-6533-954C-F199-71A5D6B30529}"/>
              </a:ext>
            </a:extLst>
          </p:cNvPr>
          <p:cNvSpPr/>
          <p:nvPr/>
        </p:nvSpPr>
        <p:spPr>
          <a:xfrm>
            <a:off x="6011694" y="4643336"/>
            <a:ext cx="1121923" cy="6389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42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80431F-140B-E844-4EE5-852C37AB1E4F}"/>
              </a:ext>
            </a:extLst>
          </p:cNvPr>
          <p:cNvSpPr>
            <a:spLocks noGrp="1"/>
          </p:cNvSpPr>
          <p:nvPr>
            <p:ph type="body" sz="quarter" idx="10"/>
          </p:nvPr>
        </p:nvSpPr>
        <p:spPr/>
        <p:txBody>
          <a:bodyPr/>
          <a:lstStyle/>
          <a:p>
            <a:r>
              <a:rPr lang="en-US" dirty="0"/>
              <a:t>Let´s Dive In!</a:t>
            </a:r>
          </a:p>
        </p:txBody>
      </p:sp>
    </p:spTree>
    <p:extLst>
      <p:ext uri="{BB962C8B-B14F-4D97-AF65-F5344CB8AC3E}">
        <p14:creationId xmlns:p14="http://schemas.microsoft.com/office/powerpoint/2010/main" val="1337465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9" name="Group 1038">
            <a:extLst>
              <a:ext uri="{FF2B5EF4-FFF2-40B4-BE49-F238E27FC236}">
                <a16:creationId xmlns:a16="http://schemas.microsoft.com/office/drawing/2014/main" id="{0617BBB4-E2C6-0D92-0C8F-BF671B63F89F}"/>
              </a:ext>
            </a:extLst>
          </p:cNvPr>
          <p:cNvGrpSpPr/>
          <p:nvPr/>
        </p:nvGrpSpPr>
        <p:grpSpPr>
          <a:xfrm>
            <a:off x="741595" y="937013"/>
            <a:ext cx="7238398" cy="5409269"/>
            <a:chOff x="2421534" y="923640"/>
            <a:chExt cx="7238398" cy="5409269"/>
          </a:xfrm>
        </p:grpSpPr>
        <p:sp>
          <p:nvSpPr>
            <p:cNvPr id="46" name="Rectangle 45">
              <a:extLst>
                <a:ext uri="{FF2B5EF4-FFF2-40B4-BE49-F238E27FC236}">
                  <a16:creationId xmlns:a16="http://schemas.microsoft.com/office/drawing/2014/main" id="{AE5E0915-9707-E4B8-CF8E-0EB921B83751}"/>
                </a:ext>
              </a:extLst>
            </p:cNvPr>
            <p:cNvSpPr/>
            <p:nvPr/>
          </p:nvSpPr>
          <p:spPr>
            <a:xfrm>
              <a:off x="3862853" y="1609060"/>
              <a:ext cx="516208" cy="4278011"/>
            </a:xfrm>
            <a:prstGeom prst="rect">
              <a:avLst/>
            </a:prstGeom>
            <a:noFill/>
            <a:ln>
              <a:solidFill>
                <a:schemeClr val="bg1">
                  <a:lumMod val="65000"/>
                </a:schemeClr>
              </a:solidFill>
              <a:prstDash val="sys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endParaRPr lang="en-US" sz="1200">
                <a:solidFill>
                  <a:schemeClr val="bg2">
                    <a:lumMod val="25000"/>
                  </a:schemeClr>
                </a:solidFill>
                <a:cs typeface="Segoe UI" pitchFamily="34" charset="0"/>
              </a:endParaRPr>
            </a:p>
          </p:txBody>
        </p:sp>
        <p:sp>
          <p:nvSpPr>
            <p:cNvPr id="15" name="Rectangle 14">
              <a:extLst>
                <a:ext uri="{FF2B5EF4-FFF2-40B4-BE49-F238E27FC236}">
                  <a16:creationId xmlns:a16="http://schemas.microsoft.com/office/drawing/2014/main" id="{5B53EE16-B6E2-B5F2-B139-EF4C0CB25945}"/>
                </a:ext>
              </a:extLst>
            </p:cNvPr>
            <p:cNvSpPr/>
            <p:nvPr/>
          </p:nvSpPr>
          <p:spPr bwMode="auto">
            <a:xfrm>
              <a:off x="7587542" y="1800077"/>
              <a:ext cx="2072390" cy="2750658"/>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graph.microsoft.com</a:t>
              </a:r>
            </a:p>
          </p:txBody>
        </p:sp>
        <p:grpSp>
          <p:nvGrpSpPr>
            <p:cNvPr id="4" name="Group 3">
              <a:extLst>
                <a:ext uri="{FF2B5EF4-FFF2-40B4-BE49-F238E27FC236}">
                  <a16:creationId xmlns:a16="http://schemas.microsoft.com/office/drawing/2014/main" id="{76CA6750-DCEB-745B-A66F-A4DD8BB46A29}"/>
                </a:ext>
              </a:extLst>
            </p:cNvPr>
            <p:cNvGrpSpPr/>
            <p:nvPr/>
          </p:nvGrpSpPr>
          <p:grpSpPr>
            <a:xfrm>
              <a:off x="2532068" y="923640"/>
              <a:ext cx="7127864" cy="435105"/>
              <a:chOff x="3590735" y="3050152"/>
              <a:chExt cx="7127864" cy="435105"/>
            </a:xfrm>
          </p:grpSpPr>
          <p:sp>
            <p:nvSpPr>
              <p:cNvPr id="2" name="Rectangle 1">
                <a:extLst>
                  <a:ext uri="{FF2B5EF4-FFF2-40B4-BE49-F238E27FC236}">
                    <a16:creationId xmlns:a16="http://schemas.microsoft.com/office/drawing/2014/main" id="{29E5DE50-0D19-831F-019C-9C5341A383D2}"/>
                  </a:ext>
                </a:extLst>
              </p:cNvPr>
              <p:cNvSpPr/>
              <p:nvPr/>
            </p:nvSpPr>
            <p:spPr bwMode="auto">
              <a:xfrm>
                <a:off x="3590735" y="3097441"/>
                <a:ext cx="7127864" cy="285932"/>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r" defTabSz="932290" fontAlgn="base">
                  <a:spcBef>
                    <a:spcPct val="0"/>
                  </a:spcBef>
                  <a:spcAft>
                    <a:spcPct val="0"/>
                  </a:spcAft>
                </a:pPr>
                <a:r>
                  <a:rPr lang="en-US" sz="1200">
                    <a:solidFill>
                      <a:schemeClr val="bg2">
                        <a:lumMod val="25000"/>
                      </a:schemeClr>
                    </a:solidFill>
                    <a:ea typeface="Segoe UI" pitchFamily="34" charset="0"/>
                    <a:cs typeface="Segoe UI" pitchFamily="34" charset="0"/>
                  </a:rPr>
                  <a:t>Azure Active Directory</a:t>
                </a:r>
              </a:p>
            </p:txBody>
          </p:sp>
          <p:pic>
            <p:nvPicPr>
              <p:cNvPr id="3" name="Picture 2">
                <a:extLst>
                  <a:ext uri="{FF2B5EF4-FFF2-40B4-BE49-F238E27FC236}">
                    <a16:creationId xmlns:a16="http://schemas.microsoft.com/office/drawing/2014/main" id="{9FE14370-36D1-73F6-6DA2-96816D069260}"/>
                  </a:ext>
                </a:extLst>
              </p:cNvPr>
              <p:cNvPicPr>
                <a:picLocks noChangeAspect="1"/>
              </p:cNvPicPr>
              <p:nvPr/>
            </p:nvPicPr>
            <p:blipFill>
              <a:blip r:embed="rId2"/>
              <a:stretch>
                <a:fillRect/>
              </a:stretch>
            </p:blipFill>
            <p:spPr>
              <a:xfrm>
                <a:off x="8861644" y="3050152"/>
                <a:ext cx="364249" cy="435105"/>
              </a:xfrm>
              <a:prstGeom prst="rect">
                <a:avLst/>
              </a:prstGeom>
            </p:spPr>
          </p:pic>
        </p:grpSp>
        <p:grpSp>
          <p:nvGrpSpPr>
            <p:cNvPr id="5" name="Group 4">
              <a:extLst>
                <a:ext uri="{FF2B5EF4-FFF2-40B4-BE49-F238E27FC236}">
                  <a16:creationId xmlns:a16="http://schemas.microsoft.com/office/drawing/2014/main" id="{5B76856A-DF7E-C6FD-6991-DAF88DCE2F49}"/>
                </a:ext>
              </a:extLst>
            </p:cNvPr>
            <p:cNvGrpSpPr/>
            <p:nvPr/>
          </p:nvGrpSpPr>
          <p:grpSpPr>
            <a:xfrm>
              <a:off x="5362487" y="2750790"/>
              <a:ext cx="1370813" cy="785428"/>
              <a:chOff x="2500134" y="2023745"/>
              <a:chExt cx="1340098" cy="785428"/>
            </a:xfrm>
          </p:grpSpPr>
          <p:grpSp>
            <p:nvGrpSpPr>
              <p:cNvPr id="8" name="Group 7">
                <a:extLst>
                  <a:ext uri="{FF2B5EF4-FFF2-40B4-BE49-F238E27FC236}">
                    <a16:creationId xmlns:a16="http://schemas.microsoft.com/office/drawing/2014/main" id="{8122D4F6-E719-F504-89CA-E7C0C49D3139}"/>
                  </a:ext>
                </a:extLst>
              </p:cNvPr>
              <p:cNvGrpSpPr/>
              <p:nvPr/>
            </p:nvGrpSpPr>
            <p:grpSpPr>
              <a:xfrm>
                <a:off x="2500134" y="2023745"/>
                <a:ext cx="1340098" cy="785428"/>
                <a:chOff x="1800590" y="4062591"/>
                <a:chExt cx="1614714" cy="945666"/>
              </a:xfrm>
            </p:grpSpPr>
            <p:sp>
              <p:nvSpPr>
                <p:cNvPr id="10" name="Rectangle 9">
                  <a:extLst>
                    <a:ext uri="{FF2B5EF4-FFF2-40B4-BE49-F238E27FC236}">
                      <a16:creationId xmlns:a16="http://schemas.microsoft.com/office/drawing/2014/main" id="{4F87AEF6-898C-4461-8E1C-2B33396676D7}"/>
                    </a:ext>
                  </a:extLst>
                </p:cNvPr>
                <p:cNvSpPr/>
                <p:nvPr/>
              </p:nvSpPr>
              <p:spPr bwMode="auto">
                <a:xfrm>
                  <a:off x="1800590" y="4062591"/>
                  <a:ext cx="1273404" cy="772596"/>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Teamified</a:t>
                  </a:r>
                </a:p>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API</a:t>
                  </a:r>
                </a:p>
              </p:txBody>
            </p:sp>
            <p:grpSp>
              <p:nvGrpSpPr>
                <p:cNvPr id="11" name="Group 10">
                  <a:extLst>
                    <a:ext uri="{FF2B5EF4-FFF2-40B4-BE49-F238E27FC236}">
                      <a16:creationId xmlns:a16="http://schemas.microsoft.com/office/drawing/2014/main" id="{36AD8D01-A711-6229-930B-1D8B7047EF20}"/>
                    </a:ext>
                  </a:extLst>
                </p:cNvPr>
                <p:cNvGrpSpPr/>
                <p:nvPr/>
              </p:nvGrpSpPr>
              <p:grpSpPr>
                <a:xfrm>
                  <a:off x="2660473" y="4169212"/>
                  <a:ext cx="754831" cy="839045"/>
                  <a:chOff x="-1482457" y="2663224"/>
                  <a:chExt cx="754831" cy="839045"/>
                </a:xfrm>
              </p:grpSpPr>
              <p:pic>
                <p:nvPicPr>
                  <p:cNvPr id="12" name="Picture 11">
                    <a:extLst>
                      <a:ext uri="{FF2B5EF4-FFF2-40B4-BE49-F238E27FC236}">
                        <a16:creationId xmlns:a16="http://schemas.microsoft.com/office/drawing/2014/main" id="{853E576A-6613-3764-FD9A-BCD9707A5F9E}"/>
                      </a:ext>
                    </a:extLst>
                  </p:cNvPr>
                  <p:cNvPicPr>
                    <a:picLocks noChangeAspect="1"/>
                  </p:cNvPicPr>
                  <p:nvPr/>
                </p:nvPicPr>
                <p:blipFill>
                  <a:blip r:embed="rId3"/>
                  <a:stretch>
                    <a:fillRect/>
                  </a:stretch>
                </p:blipFill>
                <p:spPr>
                  <a:xfrm>
                    <a:off x="-1482457" y="2663224"/>
                    <a:ext cx="477423" cy="839045"/>
                  </a:xfrm>
                  <a:prstGeom prst="rect">
                    <a:avLst/>
                  </a:prstGeom>
                </p:spPr>
              </p:pic>
              <p:pic>
                <p:nvPicPr>
                  <p:cNvPr id="13" name="Picture 12">
                    <a:extLst>
                      <a:ext uri="{FF2B5EF4-FFF2-40B4-BE49-F238E27FC236}">
                        <a16:creationId xmlns:a16="http://schemas.microsoft.com/office/drawing/2014/main" id="{B832EEFD-28D1-543D-84B7-EEFF89C6021A}"/>
                      </a:ext>
                    </a:extLst>
                  </p:cNvPr>
                  <p:cNvPicPr>
                    <a:picLocks noChangeAspect="1"/>
                  </p:cNvPicPr>
                  <p:nvPr/>
                </p:nvPicPr>
                <p:blipFill>
                  <a:blip r:embed="rId4"/>
                  <a:stretch>
                    <a:fillRect/>
                  </a:stretch>
                </p:blipFill>
                <p:spPr>
                  <a:xfrm>
                    <a:off x="-1283825" y="2849765"/>
                    <a:ext cx="556199" cy="438478"/>
                  </a:xfrm>
                  <a:prstGeom prst="rect">
                    <a:avLst/>
                  </a:prstGeom>
                </p:spPr>
              </p:pic>
            </p:grpSp>
          </p:grpSp>
          <p:pic>
            <p:nvPicPr>
              <p:cNvPr id="7" name="Picture 6">
                <a:extLst>
                  <a:ext uri="{FF2B5EF4-FFF2-40B4-BE49-F238E27FC236}">
                    <a16:creationId xmlns:a16="http://schemas.microsoft.com/office/drawing/2014/main" id="{3844F1AA-6FAB-5966-20FF-7DB329253B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8892" y="2498843"/>
                <a:ext cx="582592" cy="291296"/>
              </a:xfrm>
              <a:prstGeom prst="rect">
                <a:avLst/>
              </a:prstGeom>
            </p:spPr>
          </p:pic>
        </p:grpSp>
        <p:pic>
          <p:nvPicPr>
            <p:cNvPr id="1026" name="Picture 2" descr="Microsoft Graph API | Drupal.org">
              <a:extLst>
                <a:ext uri="{FF2B5EF4-FFF2-40B4-BE49-F238E27FC236}">
                  <a16:creationId xmlns:a16="http://schemas.microsoft.com/office/drawing/2014/main" id="{B3C360E2-6B19-F4CC-CA06-45E11AE261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0078" y="2268963"/>
              <a:ext cx="767318" cy="66540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0FFBA94B-6396-D3AE-729F-4EFAC6B8BF2D}"/>
                </a:ext>
              </a:extLst>
            </p:cNvPr>
            <p:cNvGrpSpPr/>
            <p:nvPr/>
          </p:nvGrpSpPr>
          <p:grpSpPr>
            <a:xfrm>
              <a:off x="2532068" y="1739390"/>
              <a:ext cx="1081056" cy="766393"/>
              <a:chOff x="2500134" y="2023746"/>
              <a:chExt cx="1056834" cy="766393"/>
            </a:xfrm>
          </p:grpSpPr>
          <p:grpSp>
            <p:nvGrpSpPr>
              <p:cNvPr id="20" name="Group 19">
                <a:extLst>
                  <a:ext uri="{FF2B5EF4-FFF2-40B4-BE49-F238E27FC236}">
                    <a16:creationId xmlns:a16="http://schemas.microsoft.com/office/drawing/2014/main" id="{C565BEE4-9497-C980-E120-2351853F51CA}"/>
                  </a:ext>
                </a:extLst>
              </p:cNvPr>
              <p:cNvGrpSpPr/>
              <p:nvPr/>
            </p:nvGrpSpPr>
            <p:grpSpPr>
              <a:xfrm>
                <a:off x="2500134" y="2023746"/>
                <a:ext cx="1056834" cy="641684"/>
                <a:chOff x="1800590" y="4062591"/>
                <a:chExt cx="1273404" cy="772596"/>
              </a:xfrm>
            </p:grpSpPr>
            <p:sp>
              <p:nvSpPr>
                <p:cNvPr id="22" name="Rectangle 21">
                  <a:extLst>
                    <a:ext uri="{FF2B5EF4-FFF2-40B4-BE49-F238E27FC236}">
                      <a16:creationId xmlns:a16="http://schemas.microsoft.com/office/drawing/2014/main" id="{2D1FA047-A13F-8B86-1DAE-849F5A2D1B6A}"/>
                    </a:ext>
                  </a:extLst>
                </p:cNvPr>
                <p:cNvSpPr/>
                <p:nvPr/>
              </p:nvSpPr>
              <p:spPr bwMode="auto">
                <a:xfrm>
                  <a:off x="1800590" y="4062591"/>
                  <a:ext cx="1273404" cy="772596"/>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Teamified</a:t>
                  </a:r>
                </a:p>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App</a:t>
                  </a:r>
                </a:p>
              </p:txBody>
            </p:sp>
            <p:pic>
              <p:nvPicPr>
                <p:cNvPr id="25" name="Picture 24">
                  <a:extLst>
                    <a:ext uri="{FF2B5EF4-FFF2-40B4-BE49-F238E27FC236}">
                      <a16:creationId xmlns:a16="http://schemas.microsoft.com/office/drawing/2014/main" id="{F6104416-1D35-0506-97EA-B810BF768838}"/>
                    </a:ext>
                  </a:extLst>
                </p:cNvPr>
                <p:cNvPicPr>
                  <a:picLocks noChangeAspect="1"/>
                </p:cNvPicPr>
                <p:nvPr/>
              </p:nvPicPr>
              <p:blipFill>
                <a:blip r:embed="rId4"/>
                <a:stretch>
                  <a:fillRect/>
                </a:stretch>
              </p:blipFill>
              <p:spPr>
                <a:xfrm>
                  <a:off x="2458329" y="4372822"/>
                  <a:ext cx="556199" cy="438478"/>
                </a:xfrm>
                <a:prstGeom prst="rect">
                  <a:avLst/>
                </a:prstGeom>
              </p:spPr>
            </p:pic>
          </p:grpSp>
          <p:pic>
            <p:nvPicPr>
              <p:cNvPr id="19" name="Picture 18">
                <a:extLst>
                  <a:ext uri="{FF2B5EF4-FFF2-40B4-BE49-F238E27FC236}">
                    <a16:creationId xmlns:a16="http://schemas.microsoft.com/office/drawing/2014/main" id="{9A71A305-B4EA-9719-B342-84BAA4D9E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8892" y="2498843"/>
                <a:ext cx="582592" cy="291296"/>
              </a:xfrm>
              <a:prstGeom prst="rect">
                <a:avLst/>
              </a:prstGeom>
            </p:spPr>
          </p:pic>
        </p:grpSp>
        <p:sp>
          <p:nvSpPr>
            <p:cNvPr id="26" name="Rectangle 25">
              <a:extLst>
                <a:ext uri="{FF2B5EF4-FFF2-40B4-BE49-F238E27FC236}">
                  <a16:creationId xmlns:a16="http://schemas.microsoft.com/office/drawing/2014/main" id="{49F322B8-5A53-73B2-744F-388948C2B43F}"/>
                </a:ext>
              </a:extLst>
            </p:cNvPr>
            <p:cNvSpPr/>
            <p:nvPr/>
          </p:nvSpPr>
          <p:spPr bwMode="auto">
            <a:xfrm>
              <a:off x="4006263" y="1734056"/>
              <a:ext cx="245148" cy="641684"/>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vert"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C# SDK</a:t>
              </a:r>
            </a:p>
          </p:txBody>
        </p:sp>
        <p:cxnSp>
          <p:nvCxnSpPr>
            <p:cNvPr id="28" name="Connector: Elbow 27">
              <a:extLst>
                <a:ext uri="{FF2B5EF4-FFF2-40B4-BE49-F238E27FC236}">
                  <a16:creationId xmlns:a16="http://schemas.microsoft.com/office/drawing/2014/main" id="{7FEA83CC-3D3A-D649-2F8A-B350B90D74A4}"/>
                </a:ext>
              </a:extLst>
            </p:cNvPr>
            <p:cNvCxnSpPr>
              <a:cxnSpLocks/>
              <a:stCxn id="26" idx="0"/>
              <a:endCxn id="2" idx="2"/>
            </p:cNvCxnSpPr>
            <p:nvPr/>
          </p:nvCxnSpPr>
          <p:spPr>
            <a:xfrm rot="5400000" flipH="1" flipV="1">
              <a:off x="4873821" y="511878"/>
              <a:ext cx="477195" cy="19671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1A4136DE-6916-6ED3-E8AD-2D13B24A8FF0}"/>
                </a:ext>
              </a:extLst>
            </p:cNvPr>
            <p:cNvCxnSpPr>
              <a:stCxn id="22" idx="3"/>
              <a:endCxn id="26" idx="1"/>
            </p:cNvCxnSpPr>
            <p:nvPr/>
          </p:nvCxnSpPr>
          <p:spPr>
            <a:xfrm flipV="1">
              <a:off x="3613124" y="2054898"/>
              <a:ext cx="393139" cy="53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D6C58627-5689-A632-323C-C6801E9DB919}"/>
                </a:ext>
              </a:extLst>
            </p:cNvPr>
            <p:cNvCxnSpPr>
              <a:stCxn id="26" idx="3"/>
              <a:endCxn id="10" idx="1"/>
            </p:cNvCxnSpPr>
            <p:nvPr/>
          </p:nvCxnSpPr>
          <p:spPr>
            <a:xfrm>
              <a:off x="4251411" y="2054898"/>
              <a:ext cx="1111077" cy="10167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C28E817-5496-054D-B586-9A60A6EAE28E}"/>
                </a:ext>
              </a:extLst>
            </p:cNvPr>
            <p:cNvCxnSpPr>
              <a:stCxn id="13" idx="3"/>
              <a:endCxn id="15" idx="1"/>
            </p:cNvCxnSpPr>
            <p:nvPr/>
          </p:nvCxnSpPr>
          <p:spPr>
            <a:xfrm flipV="1">
              <a:off x="6733301" y="3175406"/>
              <a:ext cx="854241" cy="9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3DA4C2B-1714-ABD2-B694-D491AB4A6692}"/>
                </a:ext>
              </a:extLst>
            </p:cNvPr>
            <p:cNvCxnSpPr>
              <a:stCxn id="10" idx="0"/>
            </p:cNvCxnSpPr>
            <p:nvPr/>
          </p:nvCxnSpPr>
          <p:spPr>
            <a:xfrm rot="5400000" flipH="1" flipV="1">
              <a:off x="5250787" y="1909092"/>
              <a:ext cx="1493929" cy="1894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07C6B8B-72A8-9504-7580-9860728F384C}"/>
                </a:ext>
              </a:extLst>
            </p:cNvPr>
            <p:cNvSpPr txBox="1"/>
            <p:nvPr/>
          </p:nvSpPr>
          <p:spPr>
            <a:xfrm>
              <a:off x="3735280" y="5932799"/>
              <a:ext cx="787114" cy="400110"/>
            </a:xfrm>
            <a:prstGeom prst="rect">
              <a:avLst/>
            </a:prstGeom>
            <a:noFill/>
          </p:spPr>
          <p:txBody>
            <a:bodyPr wrap="square" rtlCol="0">
              <a:spAutoFit/>
            </a:bodyPr>
            <a:lstStyle/>
            <a:p>
              <a:pPr algn="ctr"/>
              <a:r>
                <a:rPr lang="en-US" sz="1000" dirty="0">
                  <a:solidFill>
                    <a:srgbClr val="2F9190"/>
                  </a:solidFill>
                </a:rPr>
                <a:t>Kiota</a:t>
              </a:r>
            </a:p>
            <a:p>
              <a:pPr algn="ctr"/>
              <a:r>
                <a:rPr lang="en-US" sz="1000" dirty="0">
                  <a:solidFill>
                    <a:srgbClr val="2F9190"/>
                  </a:solidFill>
                </a:rPr>
                <a:t>generated</a:t>
              </a:r>
            </a:p>
          </p:txBody>
        </p:sp>
        <p:sp>
          <p:nvSpPr>
            <p:cNvPr id="51" name="Rectangle 50">
              <a:extLst>
                <a:ext uri="{FF2B5EF4-FFF2-40B4-BE49-F238E27FC236}">
                  <a16:creationId xmlns:a16="http://schemas.microsoft.com/office/drawing/2014/main" id="{0B097B00-0C65-7FD4-F267-D9AC8F06E57D}"/>
                </a:ext>
              </a:extLst>
            </p:cNvPr>
            <p:cNvSpPr/>
            <p:nvPr/>
          </p:nvSpPr>
          <p:spPr bwMode="auto">
            <a:xfrm>
              <a:off x="2532068" y="4571954"/>
              <a:ext cx="1081056" cy="641684"/>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Teamified SPFx</a:t>
              </a:r>
            </a:p>
            <a:p>
              <a:pPr defTabSz="932290" fontAlgn="base">
                <a:spcBef>
                  <a:spcPct val="0"/>
                </a:spcBef>
                <a:spcAft>
                  <a:spcPct val="0"/>
                </a:spcAft>
              </a:pPr>
              <a:r>
                <a:rPr lang="en-US" sz="1200" dirty="0" err="1">
                  <a:solidFill>
                    <a:schemeClr val="bg2">
                      <a:lumMod val="25000"/>
                    </a:schemeClr>
                  </a:solidFill>
                  <a:ea typeface="Segoe UI" pitchFamily="34" charset="0"/>
                  <a:cs typeface="Segoe UI" pitchFamily="34" charset="0"/>
                </a:rPr>
                <a:t>WebPart</a:t>
              </a:r>
              <a:endParaRPr lang="en-US" sz="1200" dirty="0">
                <a:solidFill>
                  <a:schemeClr val="bg2">
                    <a:lumMod val="25000"/>
                  </a:schemeClr>
                </a:soli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CA217EDB-A457-327E-BE92-C63AF887CB1E}"/>
                </a:ext>
              </a:extLst>
            </p:cNvPr>
            <p:cNvSpPr/>
            <p:nvPr/>
          </p:nvSpPr>
          <p:spPr>
            <a:xfrm>
              <a:off x="2431312" y="4104167"/>
              <a:ext cx="1270951" cy="1782904"/>
            </a:xfrm>
            <a:prstGeom prst="rect">
              <a:avLst/>
            </a:prstGeom>
            <a:noFill/>
            <a:ln>
              <a:solidFill>
                <a:schemeClr val="bg1">
                  <a:lumMod val="65000"/>
                </a:schemeClr>
              </a:solidFill>
              <a:prstDash val="sys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endParaRPr lang="en-US" sz="1200">
                <a:solidFill>
                  <a:schemeClr val="bg2">
                    <a:lumMod val="25000"/>
                  </a:schemeClr>
                </a:solidFill>
                <a:cs typeface="Segoe UI" pitchFamily="34" charset="0"/>
              </a:endParaRPr>
            </a:p>
          </p:txBody>
        </p:sp>
        <p:sp>
          <p:nvSpPr>
            <p:cNvPr id="1025" name="Rectangle 1024">
              <a:extLst>
                <a:ext uri="{FF2B5EF4-FFF2-40B4-BE49-F238E27FC236}">
                  <a16:creationId xmlns:a16="http://schemas.microsoft.com/office/drawing/2014/main" id="{24A5E7EA-17B2-3BA4-1922-7A36EE62F440}"/>
                </a:ext>
              </a:extLst>
            </p:cNvPr>
            <p:cNvSpPr/>
            <p:nvPr/>
          </p:nvSpPr>
          <p:spPr bwMode="auto">
            <a:xfrm>
              <a:off x="4006263" y="4576147"/>
              <a:ext cx="245148" cy="641684"/>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vert"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TS SDK</a:t>
              </a:r>
            </a:p>
          </p:txBody>
        </p:sp>
        <p:sp>
          <p:nvSpPr>
            <p:cNvPr id="1027" name="TextBox 1026">
              <a:extLst>
                <a:ext uri="{FF2B5EF4-FFF2-40B4-BE49-F238E27FC236}">
                  <a16:creationId xmlns:a16="http://schemas.microsoft.com/office/drawing/2014/main" id="{812308C6-825F-085B-5D16-F7647902B3B9}"/>
                </a:ext>
              </a:extLst>
            </p:cNvPr>
            <p:cNvSpPr txBox="1"/>
            <p:nvPr/>
          </p:nvSpPr>
          <p:spPr>
            <a:xfrm>
              <a:off x="2421534" y="4105765"/>
              <a:ext cx="787114" cy="246221"/>
            </a:xfrm>
            <a:prstGeom prst="rect">
              <a:avLst/>
            </a:prstGeom>
            <a:noFill/>
          </p:spPr>
          <p:txBody>
            <a:bodyPr wrap="square" rtlCol="0">
              <a:spAutoFit/>
            </a:bodyPr>
            <a:lstStyle/>
            <a:p>
              <a:pPr algn="ctr"/>
              <a:r>
                <a:rPr lang="en-US" sz="1000" dirty="0">
                  <a:solidFill>
                    <a:schemeClr val="bg2">
                      <a:lumMod val="25000"/>
                    </a:schemeClr>
                  </a:solidFill>
                  <a:cs typeface="Segoe UI" pitchFamily="34" charset="0"/>
                </a:rPr>
                <a:t>SharePoint</a:t>
              </a:r>
            </a:p>
          </p:txBody>
        </p:sp>
        <p:cxnSp>
          <p:nvCxnSpPr>
            <p:cNvPr id="1029" name="Connector: Elbow 1028">
              <a:extLst>
                <a:ext uri="{FF2B5EF4-FFF2-40B4-BE49-F238E27FC236}">
                  <a16:creationId xmlns:a16="http://schemas.microsoft.com/office/drawing/2014/main" id="{48236AFE-B1B1-661E-91EC-24E4F26C4EC8}"/>
                </a:ext>
              </a:extLst>
            </p:cNvPr>
            <p:cNvCxnSpPr>
              <a:stCxn id="51" idx="3"/>
              <a:endCxn id="1025" idx="1"/>
            </p:cNvCxnSpPr>
            <p:nvPr/>
          </p:nvCxnSpPr>
          <p:spPr>
            <a:xfrm>
              <a:off x="3613124" y="4892796"/>
              <a:ext cx="393139" cy="41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1" name="Connector: Elbow 1030">
              <a:extLst>
                <a:ext uri="{FF2B5EF4-FFF2-40B4-BE49-F238E27FC236}">
                  <a16:creationId xmlns:a16="http://schemas.microsoft.com/office/drawing/2014/main" id="{3536DC72-3C37-3C48-D993-938467DC4BC1}"/>
                </a:ext>
              </a:extLst>
            </p:cNvPr>
            <p:cNvCxnSpPr>
              <a:cxnSpLocks/>
              <a:stCxn id="1025" idx="3"/>
              <a:endCxn id="7" idx="2"/>
            </p:cNvCxnSpPr>
            <p:nvPr/>
          </p:nvCxnSpPr>
          <p:spPr>
            <a:xfrm flipV="1">
              <a:off x="4251411" y="3517184"/>
              <a:ext cx="1622593" cy="13798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5" name="Picture 8" descr="Angular Family Feud Unleashed - Linkedin Icon Flat Png Clipart (670x559), Png Download">
              <a:extLst>
                <a:ext uri="{FF2B5EF4-FFF2-40B4-BE49-F238E27FC236}">
                  <a16:creationId xmlns:a16="http://schemas.microsoft.com/office/drawing/2014/main" id="{C1EE4FD7-384F-F750-4FC2-9269F23785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1881" y="5065638"/>
              <a:ext cx="326104" cy="32610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0" descr="Download Microsoft SharePoint Logo in SVG Vector or PNG File Format - Logo .wine">
              <a:extLst>
                <a:ext uri="{FF2B5EF4-FFF2-40B4-BE49-F238E27FC236}">
                  <a16:creationId xmlns:a16="http://schemas.microsoft.com/office/drawing/2014/main" id="{5FC1F28C-1EC0-B81B-63D0-DCE0E05029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4921" y="4733073"/>
              <a:ext cx="787637" cy="5250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zure has a new logo, but where do you download it? Here!">
              <a:extLst>
                <a:ext uri="{FF2B5EF4-FFF2-40B4-BE49-F238E27FC236}">
                  <a16:creationId xmlns:a16="http://schemas.microsoft.com/office/drawing/2014/main" id="{F542CCB9-EFA4-4A92-AC58-3671F99594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4136" y="2734889"/>
              <a:ext cx="301256" cy="301256"/>
            </a:xfrm>
            <a:prstGeom prst="rect">
              <a:avLst/>
            </a:prstGeom>
            <a:noFill/>
            <a:extLst>
              <a:ext uri="{909E8E84-426E-40DD-AFC4-6F175D3DCCD1}">
                <a14:hiddenFill xmlns:a14="http://schemas.microsoft.com/office/drawing/2010/main">
                  <a:solidFill>
                    <a:srgbClr val="FFFFFF"/>
                  </a:solidFill>
                </a14:hiddenFill>
              </a:ext>
            </a:extLst>
          </p:spPr>
        </p:pic>
      </p:grpSp>
      <p:sp>
        <p:nvSpPr>
          <p:cNvPr id="1040" name="Rectangle 1039">
            <a:extLst>
              <a:ext uri="{FF2B5EF4-FFF2-40B4-BE49-F238E27FC236}">
                <a16:creationId xmlns:a16="http://schemas.microsoft.com/office/drawing/2014/main" id="{64C984E9-9A83-797E-A4E8-04EF1703AA75}"/>
              </a:ext>
            </a:extLst>
          </p:cNvPr>
          <p:cNvSpPr/>
          <p:nvPr/>
        </p:nvSpPr>
        <p:spPr>
          <a:xfrm>
            <a:off x="8342387" y="0"/>
            <a:ext cx="3849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itle 1">
            <a:extLst>
              <a:ext uri="{FF2B5EF4-FFF2-40B4-BE49-F238E27FC236}">
                <a16:creationId xmlns:a16="http://schemas.microsoft.com/office/drawing/2014/main" id="{DDF15CE4-A96C-9D01-5EB9-E4B2BA3E6F55}"/>
              </a:ext>
            </a:extLst>
          </p:cNvPr>
          <p:cNvSpPr txBox="1">
            <a:spLocks/>
          </p:cNvSpPr>
          <p:nvPr/>
        </p:nvSpPr>
        <p:spPr>
          <a:xfrm>
            <a:off x="195705" y="53369"/>
            <a:ext cx="8076426" cy="7275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B0F0"/>
                </a:solidFill>
              </a:rPr>
              <a:t>Teamified Demo Architecture</a:t>
            </a:r>
          </a:p>
        </p:txBody>
      </p:sp>
      <p:pic>
        <p:nvPicPr>
          <p:cNvPr id="1042" name="Picture 16" descr="Microsoft Teams">
            <a:extLst>
              <a:ext uri="{FF2B5EF4-FFF2-40B4-BE49-F238E27FC236}">
                <a16:creationId xmlns:a16="http://schemas.microsoft.com/office/drawing/2014/main" id="{2676BE26-21DF-F872-F082-B5E015E59E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5400000">
            <a:off x="7296296" y="2112716"/>
            <a:ext cx="6365013" cy="2632569"/>
          </a:xfrm>
          <a:prstGeom prst="rect">
            <a:avLst/>
          </a:prstGeom>
          <a:noFill/>
          <a:extLst>
            <a:ext uri="{909E8E84-426E-40DD-AFC4-6F175D3DCCD1}">
              <a14:hiddenFill xmlns:a14="http://schemas.microsoft.com/office/drawing/2010/main">
                <a:solidFill>
                  <a:srgbClr val="FFFFFF"/>
                </a:solidFill>
              </a14:hiddenFill>
            </a:ext>
          </a:extLst>
        </p:spPr>
      </p:pic>
      <p:cxnSp>
        <p:nvCxnSpPr>
          <p:cNvPr id="1044" name="Straight Arrow Connector 1043">
            <a:extLst>
              <a:ext uri="{FF2B5EF4-FFF2-40B4-BE49-F238E27FC236}">
                <a16:creationId xmlns:a16="http://schemas.microsoft.com/office/drawing/2014/main" id="{3AC13E79-E333-1305-F256-70798151B476}"/>
              </a:ext>
            </a:extLst>
          </p:cNvPr>
          <p:cNvCxnSpPr>
            <a:stCxn id="15" idx="0"/>
          </p:cNvCxnSpPr>
          <p:nvPr/>
        </p:nvCxnSpPr>
        <p:spPr>
          <a:xfrm flipV="1">
            <a:off x="6943798" y="1270234"/>
            <a:ext cx="0" cy="543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500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E012FA-59AC-C3FB-CF8C-8C8A80D73C76}"/>
              </a:ext>
            </a:extLst>
          </p:cNvPr>
          <p:cNvSpPr>
            <a:spLocks noGrp="1"/>
          </p:cNvSpPr>
          <p:nvPr>
            <p:ph type="body" sz="quarter" idx="10"/>
          </p:nvPr>
        </p:nvSpPr>
        <p:spPr/>
        <p:txBody>
          <a:bodyPr/>
          <a:lstStyle/>
          <a:p>
            <a:r>
              <a:rPr lang="en-US" dirty="0"/>
              <a:t>https://github.com/luismanez/collabdays-bcn-2022</a:t>
            </a:r>
          </a:p>
        </p:txBody>
      </p:sp>
    </p:spTree>
    <p:extLst>
      <p:ext uri="{BB962C8B-B14F-4D97-AF65-F5344CB8AC3E}">
        <p14:creationId xmlns:p14="http://schemas.microsoft.com/office/powerpoint/2010/main" val="79388436"/>
      </p:ext>
    </p:extLst>
  </p:cSld>
  <p:clrMapOvr>
    <a:masterClrMapping/>
  </p:clrMapOvr>
</p:sld>
</file>

<file path=ppt/theme/theme1.xml><?xml version="1.0" encoding="utf-8"?>
<a:theme xmlns:a="http://schemas.openxmlformats.org/drawingml/2006/main" name="Office Theme">
  <a:themeElements>
    <a:clrScheme name="luismanez">
      <a:dk1>
        <a:srgbClr val="FFFFFF"/>
      </a:dk1>
      <a:lt1>
        <a:sysClr val="window" lastClr="FFFFFF"/>
      </a:lt1>
      <a:dk2>
        <a:srgbClr val="44546A"/>
      </a:dk2>
      <a:lt2>
        <a:srgbClr val="E7E6E6"/>
      </a:lt2>
      <a:accent1>
        <a:srgbClr val="6667AB"/>
      </a:accent1>
      <a:accent2>
        <a:srgbClr val="ED7D31"/>
      </a:accent2>
      <a:accent3>
        <a:srgbClr val="A5A5A5"/>
      </a:accent3>
      <a:accent4>
        <a:srgbClr val="FFC000"/>
      </a:accent4>
      <a:accent5>
        <a:srgbClr val="5B9BD5"/>
      </a:accent5>
      <a:accent6>
        <a:srgbClr val="70AD47"/>
      </a:accent6>
      <a:hlink>
        <a:srgbClr val="0563C1"/>
      </a:hlink>
      <a:folHlink>
        <a:srgbClr val="FFFFFF"/>
      </a:folHlink>
    </a:clrScheme>
    <a:fontScheme name="luismanez">
      <a:majorFont>
        <a:latin typeface="Montserrat"/>
        <a:ea typeface=""/>
        <a:cs typeface=""/>
      </a:majorFont>
      <a:minorFont>
        <a:latin typeface="Hind Madura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2239</TotalTime>
  <Words>347</Words>
  <Application>Microsoft Office PowerPoint</Application>
  <PresentationFormat>Widescreen</PresentationFormat>
  <Paragraphs>45</Paragraphs>
  <Slides>11</Slides>
  <Notes>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11</vt:i4>
      </vt:variant>
    </vt:vector>
  </HeadingPairs>
  <TitlesOfParts>
    <vt:vector size="21" baseType="lpstr">
      <vt:lpstr>Arial</vt:lpstr>
      <vt:lpstr>Calibri</vt:lpstr>
      <vt:lpstr>Calibri Light</vt:lpstr>
      <vt:lpstr>Consolas</vt:lpstr>
      <vt:lpstr>Hind Madurai</vt:lpstr>
      <vt:lpstr>Lora</vt:lpstr>
      <vt:lpstr>Montserrat</vt:lpstr>
      <vt:lpstr>Segoe UI Black</vt:lpstr>
      <vt:lpstr>Office Theme</vt:lpstr>
      <vt:lpstr>1_Office Theme</vt:lpstr>
      <vt:lpstr>KIOTA</vt:lpstr>
      <vt:lpstr>About Me</vt:lpstr>
      <vt:lpstr>PowerPoint Presentation</vt:lpstr>
      <vt:lpstr>What is Kiota?</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Manez</dc:creator>
  <cp:lastModifiedBy>Luis Manez</cp:lastModifiedBy>
  <cp:revision>6</cp:revision>
  <dcterms:created xsi:type="dcterms:W3CDTF">2022-06-27T09:02:33Z</dcterms:created>
  <dcterms:modified xsi:type="dcterms:W3CDTF">2022-10-21T22:17:14Z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019c22c-ed35-4baf-8f59-43597b4fb61d_Enabled">
    <vt:lpwstr>true</vt:lpwstr>
  </property>
  <property fmtid="{D5CDD505-2E9C-101B-9397-08002B2CF9AE}" pid="3" name="MSIP_Label_d019c22c-ed35-4baf-8f59-43597b4fb61d_SetDate">
    <vt:lpwstr>2022-06-27T09:07:14Z</vt:lpwstr>
  </property>
  <property fmtid="{D5CDD505-2E9C-101B-9397-08002B2CF9AE}" pid="4" name="MSIP_Label_d019c22c-ed35-4baf-8f59-43597b4fb61d_Method">
    <vt:lpwstr>Privileged</vt:lpwstr>
  </property>
  <property fmtid="{D5CDD505-2E9C-101B-9397-08002B2CF9AE}" pid="5" name="MSIP_Label_d019c22c-ed35-4baf-8f59-43597b4fb61d_Name">
    <vt:lpwstr>PUBLIC</vt:lpwstr>
  </property>
  <property fmtid="{D5CDD505-2E9C-101B-9397-08002B2CF9AE}" pid="6" name="MSIP_Label_d019c22c-ed35-4baf-8f59-43597b4fb61d_SiteId">
    <vt:lpwstr>ba4bb771-3da5-4ca3-ae29-bcf2d5763624</vt:lpwstr>
  </property>
  <property fmtid="{D5CDD505-2E9C-101B-9397-08002B2CF9AE}" pid="7" name="MSIP_Label_d019c22c-ed35-4baf-8f59-43597b4fb61d_ActionId">
    <vt:lpwstr>40a0a7f8-b903-4385-ae72-414511ad4618</vt:lpwstr>
  </property>
  <property fmtid="{D5CDD505-2E9C-101B-9397-08002B2CF9AE}" pid="8" name="MSIP_Label_d019c22c-ed35-4baf-8f59-43597b4fb61d_ContentBits">
    <vt:lpwstr>0</vt:lpwstr>
  </property>
</Properties>
</file>